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89" r:id="rId2"/>
    <p:sldId id="257" r:id="rId3"/>
    <p:sldId id="355" r:id="rId4"/>
    <p:sldId id="369" r:id="rId5"/>
    <p:sldId id="370" r:id="rId6"/>
    <p:sldId id="372" r:id="rId7"/>
    <p:sldId id="385" r:id="rId8"/>
    <p:sldId id="382" r:id="rId9"/>
    <p:sldId id="390" r:id="rId10"/>
    <p:sldId id="391" r:id="rId11"/>
    <p:sldId id="392" r:id="rId12"/>
    <p:sldId id="384" r:id="rId13"/>
    <p:sldId id="357" r:id="rId14"/>
    <p:sldId id="386" r:id="rId15"/>
    <p:sldId id="367" r:id="rId16"/>
    <p:sldId id="387" r:id="rId17"/>
    <p:sldId id="275" r:id="rId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545" autoAdjust="0"/>
    <p:restoredTop sz="94660"/>
  </p:normalViewPr>
  <p:slideViewPr>
    <p:cSldViewPr>
      <p:cViewPr varScale="1">
        <p:scale>
          <a:sx n="112" d="100"/>
          <a:sy n="112" d="100"/>
        </p:scale>
        <p:origin x="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9912A4-0386-A4B8-8B28-B71F209B8D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84D5A5-38FA-442B-F007-023126A83E2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6D61C78-8D27-1441-8899-6466D9790892}" type="datetimeFigureOut">
              <a:rPr lang="en-US"/>
              <a:pPr>
                <a:defRPr/>
              </a:pPr>
              <a:t>12/27/22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46493E-FE44-4776-8155-0C3065E46D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0CBE577-E9E0-84F6-D071-8E4F4B5ACD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E542B-E2DB-70D4-F9D0-B3173A5D17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B0837-8FD5-BA6D-7CA0-6C70382C2F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31A10F7-9A31-1C4F-8240-99AF59505754}" type="slidenum">
              <a:rPr lang="en-US" altLang="en-VN"/>
              <a:pPr/>
              <a:t>‹#›</a:t>
            </a:fld>
            <a:endParaRPr lang="en-US" altLang="en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4FB0608E-0B42-403D-4BF1-E4F56D222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549275"/>
            <a:ext cx="6372225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9" descr="Light horizontal">
            <a:extLst>
              <a:ext uri="{FF2B5EF4-FFF2-40B4-BE49-F238E27FC236}">
                <a16:creationId xmlns:a16="http://schemas.microsoft.com/office/drawing/2014/main" id="{85CA0F8C-F786-1634-9B74-A646A28BD3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25" y="9525"/>
            <a:ext cx="1473200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7C434A05-C7CF-9DAC-C974-1029C1B6090E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0" y="4267200"/>
            <a:ext cx="9153525" cy="11033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5" name="AutoShape 11">
            <a:extLst>
              <a:ext uri="{FF2B5EF4-FFF2-40B4-BE49-F238E27FC236}">
                <a16:creationId xmlns:a16="http://schemas.microsoft.com/office/drawing/2014/main" id="{74B7CA68-9B06-9AEF-5D43-486DE73924B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grpSp>
        <p:nvGrpSpPr>
          <p:cNvPr id="6" name="Group 16">
            <a:extLst>
              <a:ext uri="{FF2B5EF4-FFF2-40B4-BE49-F238E27FC236}">
                <a16:creationId xmlns:a16="http://schemas.microsoft.com/office/drawing/2014/main" id="{35501511-F271-6F3B-F6FE-F8638431A437}"/>
              </a:ext>
            </a:extLst>
          </p:cNvPr>
          <p:cNvGrpSpPr>
            <a:grpSpLocks/>
          </p:cNvGrpSpPr>
          <p:nvPr/>
        </p:nvGrpSpPr>
        <p:grpSpPr bwMode="auto">
          <a:xfrm>
            <a:off x="4254500" y="5838825"/>
            <a:ext cx="1079500" cy="633413"/>
            <a:chOff x="2680" y="3678"/>
            <a:chExt cx="680" cy="399"/>
          </a:xfrm>
        </p:grpSpPr>
        <p:sp>
          <p:nvSpPr>
            <p:cNvPr id="7" name="Text Box 14">
              <a:extLst>
                <a:ext uri="{FF2B5EF4-FFF2-40B4-BE49-F238E27FC236}">
                  <a16:creationId xmlns:a16="http://schemas.microsoft.com/office/drawing/2014/main" id="{38D35B52-967B-1E6E-5404-A1A16430144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sz="2400" b="1">
                  <a:solidFill>
                    <a:schemeClr val="tx2"/>
                  </a:solidFill>
                </a:rPr>
                <a:t>LOGO</a:t>
              </a:r>
            </a:p>
          </p:txBody>
        </p:sp>
        <p:sp>
          <p:nvSpPr>
            <p:cNvPr id="8" name="AutoShape 15">
              <a:extLst>
                <a:ext uri="{FF2B5EF4-FFF2-40B4-BE49-F238E27FC236}">
                  <a16:creationId xmlns:a16="http://schemas.microsoft.com/office/drawing/2014/main" id="{25B73C24-BBC6-DDC9-F44A-E6A610DAA9DD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191000"/>
            <a:ext cx="7239000" cy="1012825"/>
          </a:xfrm>
        </p:spPr>
        <p:txBody>
          <a:bodyPr/>
          <a:lstStyle>
            <a:lvl1pPr algn="l">
              <a:defRPr sz="4400" b="1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524000" y="5181600"/>
            <a:ext cx="7086600" cy="381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438670F-6E32-F9B9-F24F-F9E1900200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B0CF2ECA-FFBC-2B87-DED4-6D6CA39C6A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0862662-7A9A-44A8-00CC-E0B3E3AD5F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fld id="{85501772-C2AD-2C4B-A26D-63675849E6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2152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64B1287-A79A-A644-1E32-2AC3D10ABA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728893D-6690-EDF3-99F8-6DC0FA0E2C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E4D152C-56BA-7554-1D34-484A67F60F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0D7376-C693-EF4A-B71F-9DBB4760798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2977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27A321A-464F-B7C3-01D6-052C323B79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9DF0291-1CF3-0ED1-596C-0C0EFF6171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B4F70F-B867-8391-F563-37E8D4E1A4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4AA533-B768-B143-900A-DFFDD8B2A1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22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088"/>
            <a:ext cx="7391400" cy="563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076325"/>
            <a:ext cx="8229600" cy="5248275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CCA6C8D-2812-4834-D121-EFD3999FE0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105202-04BF-F4AB-03AD-57C5CBA23B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0BD49C5-14DF-C2F6-E0B9-31B69D4EBF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7CC0D8-AC2B-DE4D-AD94-2474DA5566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245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4">
            <a:extLst>
              <a:ext uri="{FF2B5EF4-FFF2-40B4-BE49-F238E27FC236}">
                <a16:creationId xmlns:a16="http://schemas.microsoft.com/office/drawing/2014/main" id="{0565B0B3-8958-8B41-81D9-C52A98DAA458}"/>
              </a:ext>
            </a:extLst>
          </p:cNvPr>
          <p:cNvSpPr/>
          <p:nvPr userDrawn="1"/>
        </p:nvSpPr>
        <p:spPr>
          <a:xfrm rot="10800000">
            <a:off x="8459788" y="5278438"/>
            <a:ext cx="504825" cy="1390650"/>
          </a:xfrm>
          <a:custGeom>
            <a:avLst/>
            <a:gdLst>
              <a:gd name="connsiteX0" fmla="*/ 1102413 w 1725923"/>
              <a:gd name="connsiteY0" fmla="*/ 1964795 h 3572198"/>
              <a:gd name="connsiteX1" fmla="*/ 619087 w 1725923"/>
              <a:gd name="connsiteY1" fmla="*/ 1964795 h 3572198"/>
              <a:gd name="connsiteX2" fmla="*/ 619087 w 1725923"/>
              <a:gd name="connsiteY2" fmla="*/ 143855 h 3572198"/>
              <a:gd name="connsiteX3" fmla="*/ 619087 w 1725923"/>
              <a:gd name="connsiteY3" fmla="*/ 140749 h 3572198"/>
              <a:gd name="connsiteX4" fmla="*/ 622193 w 1725923"/>
              <a:gd name="connsiteY4" fmla="*/ 140749 h 3572198"/>
              <a:gd name="connsiteX5" fmla="*/ 762942 w 1725923"/>
              <a:gd name="connsiteY5" fmla="*/ 0 h 3572198"/>
              <a:gd name="connsiteX6" fmla="*/ 753417 w 1725923"/>
              <a:gd name="connsiteY6" fmla="*/ 1825378 h 3572198"/>
              <a:gd name="connsiteX7" fmla="*/ 784462 w 1725923"/>
              <a:gd name="connsiteY7" fmla="*/ 1856423 h 3572198"/>
              <a:gd name="connsiteX8" fmla="*/ 815507 w 1725923"/>
              <a:gd name="connsiteY8" fmla="*/ 1825378 h 3572198"/>
              <a:gd name="connsiteX9" fmla="*/ 826256 w 1725923"/>
              <a:gd name="connsiteY9" fmla="*/ 0 h 3572198"/>
              <a:gd name="connsiteX10" fmla="*/ 898897 w 1725923"/>
              <a:gd name="connsiteY10" fmla="*/ 0 h 3572198"/>
              <a:gd name="connsiteX11" fmla="*/ 1102413 w 1725923"/>
              <a:gd name="connsiteY11" fmla="*/ 257962 h 3572198"/>
              <a:gd name="connsiteX12" fmla="*/ 1102413 w 1725923"/>
              <a:gd name="connsiteY12" fmla="*/ 435134 h 3572198"/>
              <a:gd name="connsiteX13" fmla="*/ 974435 w 1725923"/>
              <a:gd name="connsiteY13" fmla="*/ 554280 h 3572198"/>
              <a:gd name="connsiteX14" fmla="*/ 1102413 w 1725923"/>
              <a:gd name="connsiteY14" fmla="*/ 673428 h 3572198"/>
              <a:gd name="connsiteX15" fmla="*/ 1102413 w 1725923"/>
              <a:gd name="connsiteY15" fmla="*/ 802506 h 3572198"/>
              <a:gd name="connsiteX16" fmla="*/ 982216 w 1725923"/>
              <a:gd name="connsiteY16" fmla="*/ 921506 h 3572198"/>
              <a:gd name="connsiteX17" fmla="*/ 1102413 w 1725923"/>
              <a:gd name="connsiteY17" fmla="*/ 1040506 h 3572198"/>
              <a:gd name="connsiteX18" fmla="*/ 1102413 w 1725923"/>
              <a:gd name="connsiteY18" fmla="*/ 1148198 h 3572198"/>
              <a:gd name="connsiteX19" fmla="*/ 1016431 w 1725923"/>
              <a:gd name="connsiteY19" fmla="*/ 1262985 h 3572198"/>
              <a:gd name="connsiteX20" fmla="*/ 1102413 w 1725923"/>
              <a:gd name="connsiteY20" fmla="*/ 1377772 h 3572198"/>
              <a:gd name="connsiteX21" fmla="*/ 1102413 w 1725923"/>
              <a:gd name="connsiteY21" fmla="*/ 1511810 h 3572198"/>
              <a:gd name="connsiteX22" fmla="*/ 926889 w 1725923"/>
              <a:gd name="connsiteY22" fmla="*/ 1668154 h 3572198"/>
              <a:gd name="connsiteX23" fmla="*/ 1102413 w 1725923"/>
              <a:gd name="connsiteY23" fmla="*/ 1824498 h 3572198"/>
              <a:gd name="connsiteX24" fmla="*/ 831837 w 1725923"/>
              <a:gd name="connsiteY24" fmla="*/ 2445070 h 3572198"/>
              <a:gd name="connsiteX25" fmla="*/ 831837 w 1725923"/>
              <a:gd name="connsiteY25" fmla="*/ 2193610 h 3572198"/>
              <a:gd name="connsiteX26" fmla="*/ 579837 w 1725923"/>
              <a:gd name="connsiteY26" fmla="*/ 2193610 h 3572198"/>
              <a:gd name="connsiteX27" fmla="*/ 579837 w 1725923"/>
              <a:gd name="connsiteY27" fmla="*/ 2445070 h 3572198"/>
              <a:gd name="connsiteX28" fmla="*/ 1135469 w 1725923"/>
              <a:gd name="connsiteY28" fmla="*/ 2445070 h 3572198"/>
              <a:gd name="connsiteX29" fmla="*/ 1135469 w 1725923"/>
              <a:gd name="connsiteY29" fmla="*/ 2193610 h 3572198"/>
              <a:gd name="connsiteX30" fmla="*/ 883469 w 1725923"/>
              <a:gd name="connsiteY30" fmla="*/ 2193610 h 3572198"/>
              <a:gd name="connsiteX31" fmla="*/ 883469 w 1725923"/>
              <a:gd name="connsiteY31" fmla="*/ 2445070 h 3572198"/>
              <a:gd name="connsiteX32" fmla="*/ 831837 w 1725923"/>
              <a:gd name="connsiteY32" fmla="*/ 2738767 h 3572198"/>
              <a:gd name="connsiteX33" fmla="*/ 831837 w 1725923"/>
              <a:gd name="connsiteY33" fmla="*/ 2487307 h 3572198"/>
              <a:gd name="connsiteX34" fmla="*/ 579837 w 1725923"/>
              <a:gd name="connsiteY34" fmla="*/ 2487307 h 3572198"/>
              <a:gd name="connsiteX35" fmla="*/ 579837 w 1725923"/>
              <a:gd name="connsiteY35" fmla="*/ 2738767 h 3572198"/>
              <a:gd name="connsiteX36" fmla="*/ 1135469 w 1725923"/>
              <a:gd name="connsiteY36" fmla="*/ 2738767 h 3572198"/>
              <a:gd name="connsiteX37" fmla="*/ 1135469 w 1725923"/>
              <a:gd name="connsiteY37" fmla="*/ 2487307 h 3572198"/>
              <a:gd name="connsiteX38" fmla="*/ 883469 w 1725923"/>
              <a:gd name="connsiteY38" fmla="*/ 2487307 h 3572198"/>
              <a:gd name="connsiteX39" fmla="*/ 883469 w 1725923"/>
              <a:gd name="connsiteY39" fmla="*/ 2738767 h 3572198"/>
              <a:gd name="connsiteX40" fmla="*/ 858795 w 1725923"/>
              <a:gd name="connsiteY40" fmla="*/ 3306895 h 3572198"/>
              <a:gd name="connsiteX41" fmla="*/ 300360 w 1725923"/>
              <a:gd name="connsiteY41" fmla="*/ 2750307 h 3572198"/>
              <a:gd name="connsiteX42" fmla="*/ 302749 w 1725923"/>
              <a:gd name="connsiteY42" fmla="*/ 2750307 h 3572198"/>
              <a:gd name="connsiteX43" fmla="*/ 302749 w 1725923"/>
              <a:gd name="connsiteY43" fmla="*/ 2131254 h 3572198"/>
              <a:gd name="connsiteX44" fmla="*/ 387566 w 1725923"/>
              <a:gd name="connsiteY44" fmla="*/ 2046437 h 3572198"/>
              <a:gd name="connsiteX45" fmla="*/ 547717 w 1725923"/>
              <a:gd name="connsiteY45" fmla="*/ 2046437 h 3572198"/>
              <a:gd name="connsiteX46" fmla="*/ 568126 w 1725923"/>
              <a:gd name="connsiteY46" fmla="*/ 1964796 h 3572198"/>
              <a:gd name="connsiteX47" fmla="*/ 1153373 w 1725923"/>
              <a:gd name="connsiteY47" fmla="*/ 1964796 h 3572198"/>
              <a:gd name="connsiteX48" fmla="*/ 1173782 w 1725923"/>
              <a:gd name="connsiteY48" fmla="*/ 2046437 h 3572198"/>
              <a:gd name="connsiteX49" fmla="*/ 1333932 w 1725923"/>
              <a:gd name="connsiteY49" fmla="*/ 2046437 h 3572198"/>
              <a:gd name="connsiteX50" fmla="*/ 1418749 w 1725923"/>
              <a:gd name="connsiteY50" fmla="*/ 2131254 h 3572198"/>
              <a:gd name="connsiteX51" fmla="*/ 1418749 w 1725923"/>
              <a:gd name="connsiteY51" fmla="*/ 2751832 h 3572198"/>
              <a:gd name="connsiteX52" fmla="*/ 1414832 w 1725923"/>
              <a:gd name="connsiteY52" fmla="*/ 2751832 h 3572198"/>
              <a:gd name="connsiteX53" fmla="*/ 863754 w 1725923"/>
              <a:gd name="connsiteY53" fmla="*/ 3572198 h 3572198"/>
              <a:gd name="connsiteX54" fmla="*/ 862962 w 1725923"/>
              <a:gd name="connsiteY54" fmla="*/ 3572044 h 3572198"/>
              <a:gd name="connsiteX55" fmla="*/ 862170 w 1725923"/>
              <a:gd name="connsiteY55" fmla="*/ 3572198 h 3572198"/>
              <a:gd name="connsiteX56" fmla="*/ 800003 w 1725923"/>
              <a:gd name="connsiteY56" fmla="*/ 3546448 h 3572198"/>
              <a:gd name="connsiteX57" fmla="*/ 796872 w 1725923"/>
              <a:gd name="connsiteY57" fmla="*/ 3541733 h 3572198"/>
              <a:gd name="connsiteX58" fmla="*/ 25750 w 1725923"/>
              <a:gd name="connsiteY58" fmla="*/ 2770611 h 3572198"/>
              <a:gd name="connsiteX59" fmla="*/ 25750 w 1725923"/>
              <a:gd name="connsiteY59" fmla="*/ 2646277 h 3572198"/>
              <a:gd name="connsiteX60" fmla="*/ 150083 w 1725923"/>
              <a:gd name="connsiteY60" fmla="*/ 2646277 h 3572198"/>
              <a:gd name="connsiteX61" fmla="*/ 862962 w 1725923"/>
              <a:gd name="connsiteY61" fmla="*/ 3359155 h 3572198"/>
              <a:gd name="connsiteX62" fmla="*/ 1575840 w 1725923"/>
              <a:gd name="connsiteY62" fmla="*/ 2646277 h 3572198"/>
              <a:gd name="connsiteX63" fmla="*/ 1700173 w 1725923"/>
              <a:gd name="connsiteY63" fmla="*/ 2646277 h 3572198"/>
              <a:gd name="connsiteX64" fmla="*/ 1700173 w 1725923"/>
              <a:gd name="connsiteY64" fmla="*/ 2770611 h 3572198"/>
              <a:gd name="connsiteX65" fmla="*/ 929051 w 1725923"/>
              <a:gd name="connsiteY65" fmla="*/ 3541733 h 3572198"/>
              <a:gd name="connsiteX66" fmla="*/ 925920 w 1725923"/>
              <a:gd name="connsiteY66" fmla="*/ 3546448 h 3572198"/>
              <a:gd name="connsiteX67" fmla="*/ 863754 w 1725923"/>
              <a:gd name="connsiteY67" fmla="*/ 3572198 h 35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25923" h="3572198">
                <a:moveTo>
                  <a:pt x="1102413" y="1964795"/>
                </a:moveTo>
                <a:lnTo>
                  <a:pt x="619087" y="1964795"/>
                </a:lnTo>
                <a:lnTo>
                  <a:pt x="619087" y="143855"/>
                </a:lnTo>
                <a:lnTo>
                  <a:pt x="619087" y="140749"/>
                </a:lnTo>
                <a:lnTo>
                  <a:pt x="622193" y="140749"/>
                </a:lnTo>
                <a:lnTo>
                  <a:pt x="762942" y="0"/>
                </a:lnTo>
                <a:lnTo>
                  <a:pt x="753417" y="1825378"/>
                </a:lnTo>
                <a:cubicBezTo>
                  <a:pt x="753417" y="1842524"/>
                  <a:pt x="767316" y="1856423"/>
                  <a:pt x="784462" y="1856423"/>
                </a:cubicBezTo>
                <a:cubicBezTo>
                  <a:pt x="801608" y="1856423"/>
                  <a:pt x="815507" y="1842524"/>
                  <a:pt x="815507" y="1825378"/>
                </a:cubicBezTo>
                <a:cubicBezTo>
                  <a:pt x="816913" y="1216919"/>
                  <a:pt x="824850" y="608459"/>
                  <a:pt x="826256" y="0"/>
                </a:cubicBezTo>
                <a:lnTo>
                  <a:pt x="898897" y="0"/>
                </a:lnTo>
                <a:lnTo>
                  <a:pt x="1102413" y="257962"/>
                </a:lnTo>
                <a:lnTo>
                  <a:pt x="1102413" y="435134"/>
                </a:lnTo>
                <a:lnTo>
                  <a:pt x="974435" y="554280"/>
                </a:lnTo>
                <a:lnTo>
                  <a:pt x="1102413" y="673428"/>
                </a:lnTo>
                <a:lnTo>
                  <a:pt x="1102413" y="802506"/>
                </a:lnTo>
                <a:lnTo>
                  <a:pt x="982216" y="921506"/>
                </a:lnTo>
                <a:lnTo>
                  <a:pt x="1102413" y="1040506"/>
                </a:lnTo>
                <a:lnTo>
                  <a:pt x="1102413" y="1148198"/>
                </a:lnTo>
                <a:lnTo>
                  <a:pt x="1016431" y="1262985"/>
                </a:lnTo>
                <a:lnTo>
                  <a:pt x="1102413" y="1377772"/>
                </a:lnTo>
                <a:lnTo>
                  <a:pt x="1102413" y="1511810"/>
                </a:lnTo>
                <a:lnTo>
                  <a:pt x="926889" y="1668154"/>
                </a:lnTo>
                <a:lnTo>
                  <a:pt x="1102413" y="1824498"/>
                </a:lnTo>
                <a:close/>
                <a:moveTo>
                  <a:pt x="831837" y="2445070"/>
                </a:moveTo>
                <a:lnTo>
                  <a:pt x="831837" y="2193610"/>
                </a:lnTo>
                <a:lnTo>
                  <a:pt x="579837" y="2193610"/>
                </a:lnTo>
                <a:lnTo>
                  <a:pt x="579837" y="2445070"/>
                </a:lnTo>
                <a:close/>
                <a:moveTo>
                  <a:pt x="1135469" y="2445070"/>
                </a:moveTo>
                <a:lnTo>
                  <a:pt x="1135469" y="2193610"/>
                </a:lnTo>
                <a:lnTo>
                  <a:pt x="883469" y="2193610"/>
                </a:lnTo>
                <a:lnTo>
                  <a:pt x="883469" y="2445070"/>
                </a:lnTo>
                <a:close/>
                <a:moveTo>
                  <a:pt x="831837" y="2738767"/>
                </a:moveTo>
                <a:lnTo>
                  <a:pt x="831837" y="2487307"/>
                </a:lnTo>
                <a:lnTo>
                  <a:pt x="579837" y="2487307"/>
                </a:lnTo>
                <a:lnTo>
                  <a:pt x="579837" y="2738767"/>
                </a:lnTo>
                <a:close/>
                <a:moveTo>
                  <a:pt x="1135469" y="2738767"/>
                </a:moveTo>
                <a:lnTo>
                  <a:pt x="1135469" y="2487307"/>
                </a:lnTo>
                <a:lnTo>
                  <a:pt x="883469" y="2487307"/>
                </a:lnTo>
                <a:lnTo>
                  <a:pt x="883469" y="2738767"/>
                </a:lnTo>
                <a:close/>
                <a:moveTo>
                  <a:pt x="858795" y="3306895"/>
                </a:moveTo>
                <a:lnTo>
                  <a:pt x="300360" y="2750307"/>
                </a:lnTo>
                <a:lnTo>
                  <a:pt x="302749" y="2750307"/>
                </a:lnTo>
                <a:lnTo>
                  <a:pt x="302749" y="2131254"/>
                </a:lnTo>
                <a:cubicBezTo>
                  <a:pt x="302749" y="2084411"/>
                  <a:pt x="340723" y="2046437"/>
                  <a:pt x="387566" y="2046437"/>
                </a:cubicBezTo>
                <a:lnTo>
                  <a:pt x="547717" y="2046437"/>
                </a:lnTo>
                <a:lnTo>
                  <a:pt x="568126" y="1964796"/>
                </a:lnTo>
                <a:lnTo>
                  <a:pt x="1153373" y="1964796"/>
                </a:lnTo>
                <a:lnTo>
                  <a:pt x="1173782" y="2046437"/>
                </a:lnTo>
                <a:lnTo>
                  <a:pt x="1333932" y="2046437"/>
                </a:lnTo>
                <a:cubicBezTo>
                  <a:pt x="1380775" y="2046437"/>
                  <a:pt x="1418749" y="2084411"/>
                  <a:pt x="1418749" y="2131254"/>
                </a:cubicBezTo>
                <a:lnTo>
                  <a:pt x="1418749" y="2751832"/>
                </a:lnTo>
                <a:lnTo>
                  <a:pt x="1414832" y="2751832"/>
                </a:lnTo>
                <a:close/>
                <a:moveTo>
                  <a:pt x="863754" y="3572198"/>
                </a:moveTo>
                <a:lnTo>
                  <a:pt x="862962" y="3572044"/>
                </a:lnTo>
                <a:lnTo>
                  <a:pt x="862170" y="3572198"/>
                </a:lnTo>
                <a:cubicBezTo>
                  <a:pt x="839670" y="3572198"/>
                  <a:pt x="817170" y="3563614"/>
                  <a:pt x="800003" y="3546448"/>
                </a:cubicBezTo>
                <a:lnTo>
                  <a:pt x="796872" y="3541733"/>
                </a:lnTo>
                <a:lnTo>
                  <a:pt x="25750" y="2770611"/>
                </a:lnTo>
                <a:cubicBezTo>
                  <a:pt x="-8584" y="2736277"/>
                  <a:pt x="-8584" y="2680611"/>
                  <a:pt x="25750" y="2646277"/>
                </a:cubicBezTo>
                <a:cubicBezTo>
                  <a:pt x="60083" y="2611944"/>
                  <a:pt x="115750" y="2611944"/>
                  <a:pt x="150083" y="2646277"/>
                </a:cubicBezTo>
                <a:lnTo>
                  <a:pt x="862962" y="3359155"/>
                </a:lnTo>
                <a:lnTo>
                  <a:pt x="1575840" y="2646277"/>
                </a:lnTo>
                <a:cubicBezTo>
                  <a:pt x="1610173" y="2611944"/>
                  <a:pt x="1665840" y="2611944"/>
                  <a:pt x="1700173" y="2646277"/>
                </a:cubicBezTo>
                <a:cubicBezTo>
                  <a:pt x="1734507" y="2680611"/>
                  <a:pt x="1734507" y="2736277"/>
                  <a:pt x="1700173" y="2770611"/>
                </a:cubicBezTo>
                <a:lnTo>
                  <a:pt x="929051" y="3541733"/>
                </a:lnTo>
                <a:lnTo>
                  <a:pt x="925920" y="3546448"/>
                </a:lnTo>
                <a:cubicBezTo>
                  <a:pt x="908753" y="3563614"/>
                  <a:pt x="886253" y="3572198"/>
                  <a:pt x="863754" y="35721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7812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3D1957-33EE-9100-2481-418FFE0A25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D787838-B173-E482-47AD-E3D108C603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146A822-0025-1808-D6F3-99A51105E6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CC64C-5116-B848-AE50-F5B6638707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7493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106A841-5072-FDD4-84AC-8D224562D0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D3AFE9-F770-22CA-FFCA-A927D6FC3E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EDB2EA5-91C6-EA20-C759-CFC54B308A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0CA2F0-3237-574C-9C8B-1F60E3EB4A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8126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F1A109-E3EA-2975-999C-D937532408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357558-6EFE-E70A-7EE3-94A2A0DB95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2827C4-8BC4-EB68-B011-BA1B2807C5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18B337-D254-8E4E-AC89-315D675E9A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320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3A0E802-E75B-9F8C-AB10-324B3EC208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7BB7699-9365-D44B-D0E4-F2256CD9FB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77549F2-2861-E87A-E3AB-A826F5439F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364545-AF08-B940-AC38-DE345C5081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4384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4A29AA9-1277-E9A0-D660-4476B615BA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4EDE8F1-4A05-2446-788F-D94EB29B97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86B89AB-AD2C-9ADB-BB33-560BDED910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6A40E-5E5D-8649-B53F-F922F3FB14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952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8E382C7-BCAC-7C8D-2F89-AC70A0B4D4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6ACD1C1-3733-0EA4-66AD-6894DA9D02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65DCE82-BA5F-53DA-AABB-7C01D10D64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246D38-E10C-ED43-A4C0-C764FE5255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2870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3CA7CF-5DAE-3CB4-7222-AEA5663897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696B36-A2A1-F9C4-32D2-D21825EC07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D7E358-5B5C-A127-34CB-8812C312BC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6AEF9-B96D-A142-83DB-333E4F3414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2255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4BDAC-02E3-46FC-0DFF-E05B091B94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D68BA2-F035-C7C6-3A98-70D0444471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709815-6684-E29A-DABF-6E551A5542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7C50DA-9789-5B4A-A425-B045250514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84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 descr="Light horizontal">
            <a:extLst>
              <a:ext uri="{FF2B5EF4-FFF2-40B4-BE49-F238E27FC236}">
                <a16:creationId xmlns:a16="http://schemas.microsoft.com/office/drawing/2014/main" id="{813D8E01-6174-39FB-2D37-833ADA586103}"/>
              </a:ext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481013" cy="6858000"/>
          </a:xfrm>
          <a:prstGeom prst="rect">
            <a:avLst/>
          </a:prstGeom>
          <a:blipFill dpi="0" rotWithShape="0">
            <a:blip r:embed="rId1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1027" name="Rectangle 8">
            <a:extLst>
              <a:ext uri="{FF2B5EF4-FFF2-40B4-BE49-F238E27FC236}">
                <a16:creationId xmlns:a16="http://schemas.microsoft.com/office/drawing/2014/main" id="{F2F7B8B8-703D-BDFC-6F54-FE24745B2D33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0"/>
            <a:ext cx="9153525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/>
          </a:p>
        </p:txBody>
      </p:sp>
      <p:sp>
        <p:nvSpPr>
          <p:cNvPr id="1028" name="AutoShape 9">
            <a:extLst>
              <a:ext uri="{FF2B5EF4-FFF2-40B4-BE49-F238E27FC236}">
                <a16:creationId xmlns:a16="http://schemas.microsoft.com/office/drawing/2014/main" id="{63E7DFCE-83C0-80A8-268D-DBEAF9DF0EB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04800" y="288925"/>
            <a:ext cx="7670800" cy="6445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F03ECD4C-1A78-9737-ED40-C0ADE0026A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456E5B3-BD96-4C16-9A72-DB0D208A5C2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E7E2E32-6643-CD8B-8DD5-156E9A9BE18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E1D303A-8EF2-7A6B-3F21-474027A24DD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7F6CFCF0-66C8-4643-AA3E-ADFB683ED1A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3" name="Rectangle 2">
            <a:extLst>
              <a:ext uri="{FF2B5EF4-FFF2-40B4-BE49-F238E27FC236}">
                <a16:creationId xmlns:a16="http://schemas.microsoft.com/office/drawing/2014/main" id="{99CF62EE-580A-CBD8-D4A8-58870317A2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73914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4" name="Text Box 13">
            <a:extLst>
              <a:ext uri="{FF2B5EF4-FFF2-40B4-BE49-F238E27FC236}">
                <a16:creationId xmlns:a16="http://schemas.microsoft.com/office/drawing/2014/main" id="{C29389FD-1D18-4168-C539-EA9B01182A4D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8153400" y="261938"/>
            <a:ext cx="990600" cy="396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2000" b="1">
                <a:solidFill>
                  <a:schemeClr val="bg1"/>
                </a:solidFill>
              </a:rPr>
              <a:t>LOGO</a:t>
            </a:r>
          </a:p>
        </p:txBody>
      </p:sp>
      <p:sp>
        <p:nvSpPr>
          <p:cNvPr id="1035" name="AutoShape 14">
            <a:extLst>
              <a:ext uri="{FF2B5EF4-FFF2-40B4-BE49-F238E27FC236}">
                <a16:creationId xmlns:a16="http://schemas.microsoft.com/office/drawing/2014/main" id="{78085B12-8C57-7A53-50E3-512643075E38}"/>
              </a:ext>
            </a:extLst>
          </p:cNvPr>
          <p:cNvSpPr>
            <a:spLocks noChangeArrowheads="1"/>
          </p:cNvSpPr>
          <p:nvPr/>
        </p:nvSpPr>
        <p:spPr bwMode="gray">
          <a:xfrm rot="5400000">
            <a:off x="8458201" y="-196850"/>
            <a:ext cx="273050" cy="860425"/>
          </a:xfrm>
          <a:prstGeom prst="moon">
            <a:avLst>
              <a:gd name="adj" fmla="val 21208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  <p:sldLayoutId id="2147483908" r:id="rId12"/>
    <p:sldLayoutId id="2147483910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6B5EF6B-3E83-6EAF-428F-C8D2E52A689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66838" y="4184650"/>
            <a:ext cx="6949578" cy="1012825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LAPTOP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2">
            <a:extLst>
              <a:ext uri="{FF2B5EF4-FFF2-40B4-BE49-F238E27FC236}">
                <a16:creationId xmlns:a16="http://schemas.microsoft.com/office/drawing/2014/main" id="{926A3EA1-03EC-084C-1C69-603D57DDF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-34925"/>
            <a:ext cx="4972050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3650689-9993-A3DC-A70C-447A09281394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2411760" y="1927781"/>
            <a:ext cx="4910409" cy="68189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320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Khoá</a:t>
            </a:r>
            <a:r>
              <a:rPr lang="en-US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endParaRPr lang="en-US" altLang="en-US" sz="32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1E62C89-C113-0681-843B-6FDF67809513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476375" y="5727700"/>
            <a:ext cx="6680200" cy="101282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Mai </a:t>
            </a:r>
            <a:r>
              <a:rPr lang="en-US" altLang="en-US" sz="2000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altLang="en-US" sz="20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Tường</a:t>
            </a:r>
            <a:r>
              <a:rPr lang="en-US" altLang="en-US" sz="20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	17110251</a:t>
            </a:r>
          </a:p>
          <a:p>
            <a:pPr algn="ctr" eaLnBrk="1" hangingPunct="1">
              <a:defRPr/>
            </a:pPr>
            <a:r>
              <a:rPr lang="en-US" altLang="en-US" sz="20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vi-VN" altLang="en-US" sz="20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sz="2000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altLang="en-US" sz="20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altLang="en-US" sz="20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Vỹ</a:t>
            </a:r>
            <a:r>
              <a:rPr lang="en-US" altLang="en-US" sz="20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	17145255</a:t>
            </a:r>
          </a:p>
        </p:txBody>
      </p:sp>
      <p:sp>
        <p:nvSpPr>
          <p:cNvPr id="4102" name="Slide Number Placeholder 1">
            <a:extLst>
              <a:ext uri="{FF2B5EF4-FFF2-40B4-BE49-F238E27FC236}">
                <a16:creationId xmlns:a16="http://schemas.microsoft.com/office/drawing/2014/main" id="{6E768108-7C5E-5969-9A5E-B9328FEE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0CB2C61-1C10-C143-B8CC-AD1C02F8356F}" type="slidenum">
              <a:rPr lang="en-US" altLang="en-US"/>
              <a:pPr/>
              <a:t>1</a:t>
            </a:fld>
            <a:endParaRPr lang="en-US" altLang="en-US"/>
          </a:p>
        </p:txBody>
      </p:sp>
      <p:cxnSp>
        <p:nvCxnSpPr>
          <p:cNvPr id="4103" name="Google Shape;430;p22">
            <a:extLst>
              <a:ext uri="{FF2B5EF4-FFF2-40B4-BE49-F238E27FC236}">
                <a16:creationId xmlns:a16="http://schemas.microsoft.com/office/drawing/2014/main" id="{6A19A1F1-AEA6-B24C-5398-BD894BD0F67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830513" y="1598613"/>
            <a:ext cx="1457325" cy="40163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2F636E-F285-4AE2-B986-3EAAB4D6E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7050" y="5168384"/>
            <a:ext cx="3819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bg1"/>
                </a:solidFill>
              </a:rPr>
              <a:t>GVHD: </a:t>
            </a:r>
            <a:r>
              <a:rPr lang="de-DE" altLang="en-VN" sz="1800" b="1" dirty="0" err="1">
                <a:solidFill>
                  <a:schemeClr val="bg1"/>
                </a:solidFill>
              </a:rPr>
              <a:t>Th.S</a:t>
            </a:r>
            <a:r>
              <a:rPr lang="de-DE" altLang="en-VN" sz="1800" b="1" dirty="0">
                <a:solidFill>
                  <a:schemeClr val="bg1"/>
                </a:solidFill>
              </a:rPr>
              <a:t> </a:t>
            </a:r>
            <a:r>
              <a:rPr lang="de-DE" altLang="en-VN" sz="1800" b="1" dirty="0" err="1">
                <a:solidFill>
                  <a:schemeClr val="bg1"/>
                </a:solidFill>
              </a:rPr>
              <a:t>Nguyễn</a:t>
            </a:r>
            <a:r>
              <a:rPr lang="de-DE" altLang="en-VN" sz="1800" b="1" dirty="0">
                <a:solidFill>
                  <a:schemeClr val="bg1"/>
                </a:solidFill>
              </a:rPr>
              <a:t> </a:t>
            </a:r>
            <a:r>
              <a:rPr lang="de-DE" altLang="en-VN" sz="1800" b="1" dirty="0" err="1">
                <a:solidFill>
                  <a:schemeClr val="bg1"/>
                </a:solidFill>
              </a:rPr>
              <a:t>Trần</a:t>
            </a:r>
            <a:r>
              <a:rPr lang="de-DE" altLang="en-VN" sz="1800" b="1" dirty="0">
                <a:solidFill>
                  <a:schemeClr val="bg1"/>
                </a:solidFill>
              </a:rPr>
              <a:t> Thi </a:t>
            </a:r>
            <a:r>
              <a:rPr lang="de-DE" altLang="en-VN" sz="1800" b="1" dirty="0" err="1">
                <a:solidFill>
                  <a:schemeClr val="bg1"/>
                </a:solidFill>
              </a:rPr>
              <a:t>Văn</a:t>
            </a:r>
            <a:r>
              <a:rPr lang="de-DE" altLang="en-VN" sz="1800" b="1" dirty="0">
                <a:solidFill>
                  <a:schemeClr val="bg1"/>
                </a:solidFill>
              </a:rPr>
              <a:t> </a:t>
            </a:r>
            <a:endParaRPr lang="en-US" altLang="en-US" sz="1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A54594F9-A46F-C70D-556E-3E4A9C78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2">
            <a:extLst>
              <a:ext uri="{FF2B5EF4-FFF2-40B4-BE49-F238E27FC236}">
                <a16:creationId xmlns:a16="http://schemas.microsoft.com/office/drawing/2014/main" id="{0E05775C-8C5F-BB93-9380-94564EEF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8830A03-EECB-8244-816F-881D0CACA80A}" type="slidenum">
              <a:rPr lang="en-US" altLang="en-US" sz="140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B7ACE2-2B69-B138-7C15-CE46D623E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8" y="992188"/>
            <a:ext cx="3094117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2.Thiết </a:t>
            </a:r>
            <a:r>
              <a:rPr lang="en-US" altLang="en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en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altLang="en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51AB5-6E8E-FEEC-52F3-27A9C05D70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346" y="1624876"/>
            <a:ext cx="2357564" cy="70788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/>
            <a:r>
              <a:rPr lang="en-US" alt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US" altLang="en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alt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alt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alt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alt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BD4308E-A088-9A8D-6305-055F17129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1515" name="Rectangle 7">
            <a:extLst>
              <a:ext uri="{FF2B5EF4-FFF2-40B4-BE49-F238E27FC236}">
                <a16:creationId xmlns:a16="http://schemas.microsoft.com/office/drawing/2014/main" id="{4F06DF9D-6002-2FCA-C2A4-637296AB4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3925888"/>
            <a:ext cx="7345363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endParaRPr lang="en-VN" altLang="en-VN"/>
          </a:p>
        </p:txBody>
      </p:sp>
      <p:pic>
        <p:nvPicPr>
          <p:cNvPr id="3" name="Picture 30">
            <a:extLst>
              <a:ext uri="{FF2B5EF4-FFF2-40B4-BE49-F238E27FC236}">
                <a16:creationId xmlns:a16="http://schemas.microsoft.com/office/drawing/2014/main" id="{6BF3B4B1-24AA-570A-BC42-394C92C54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41275"/>
            <a:ext cx="9715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61C742-210A-491C-5931-A5295F552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179" y="1483956"/>
            <a:ext cx="4555699" cy="5194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697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A54594F9-A46F-C70D-556E-3E4A9C78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Thiết</a:t>
            </a:r>
            <a:r>
              <a:rPr lang="en-US" altLang="en-US" dirty="0"/>
              <a:t> </a:t>
            </a:r>
            <a:r>
              <a:rPr lang="en-US" altLang="en-US" dirty="0" err="1"/>
              <a:t>Kế</a:t>
            </a:r>
            <a:endParaRPr lang="en-US" altLang="en-US" dirty="0"/>
          </a:p>
        </p:txBody>
      </p:sp>
      <p:sp>
        <p:nvSpPr>
          <p:cNvPr id="21507" name="Slide Number Placeholder 2">
            <a:extLst>
              <a:ext uri="{FF2B5EF4-FFF2-40B4-BE49-F238E27FC236}">
                <a16:creationId xmlns:a16="http://schemas.microsoft.com/office/drawing/2014/main" id="{0E05775C-8C5F-BB93-9380-94564EEF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8830A03-EECB-8244-816F-881D0CACA80A}" type="slidenum">
              <a:rPr lang="en-US" altLang="en-US" sz="140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B7ACE2-2B69-B138-7C15-CE46D623E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8" y="992188"/>
            <a:ext cx="3094117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2.Thiết </a:t>
            </a:r>
            <a:r>
              <a:rPr lang="en-US" altLang="en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en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altLang="en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51AB5-6E8E-FEEC-52F3-27A9C05D70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346" y="1624876"/>
            <a:ext cx="2357564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/>
            <a:r>
              <a:rPr lang="en-US" alt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altLang="en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alt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altLang="en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BD4308E-A088-9A8D-6305-055F17129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1515" name="Rectangle 7">
            <a:extLst>
              <a:ext uri="{FF2B5EF4-FFF2-40B4-BE49-F238E27FC236}">
                <a16:creationId xmlns:a16="http://schemas.microsoft.com/office/drawing/2014/main" id="{4F06DF9D-6002-2FCA-C2A4-637296AB4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3925888"/>
            <a:ext cx="7345363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endParaRPr lang="en-VN" altLang="en-VN"/>
          </a:p>
        </p:txBody>
      </p:sp>
      <p:pic>
        <p:nvPicPr>
          <p:cNvPr id="3" name="Picture 30">
            <a:extLst>
              <a:ext uri="{FF2B5EF4-FFF2-40B4-BE49-F238E27FC236}">
                <a16:creationId xmlns:a16="http://schemas.microsoft.com/office/drawing/2014/main" id="{6BF3B4B1-24AA-570A-BC42-394C92C54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41275"/>
            <a:ext cx="9715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719033-BEB0-DD73-2013-CB0651454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465497"/>
            <a:ext cx="4536504" cy="5255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93527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08D0C2EB-044D-951A-53EB-37B77223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55" name="Slide Number Placeholder 2">
            <a:extLst>
              <a:ext uri="{FF2B5EF4-FFF2-40B4-BE49-F238E27FC236}">
                <a16:creationId xmlns:a16="http://schemas.microsoft.com/office/drawing/2014/main" id="{65AD09B4-3755-6D24-A7CB-9D275A30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419DDFF-6999-5A4D-B3B2-4DAA0B8B4F7A}" type="slidenum">
              <a:rPr lang="en-US" altLang="en-US" sz="140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2D2446-8069-A59B-1723-1657466D3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8" y="992188"/>
            <a:ext cx="1351652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54BC0A-E1C5-65EC-BCDA-066478375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644650"/>
            <a:ext cx="53091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itchFamily="2" charset="2"/>
              <a:buChar char="v"/>
            </a:pPr>
            <a:endParaRPr lang="en-US" altLang="en-VN" sz="2400" b="1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72D758E-934D-FF63-06B1-BF5C5DEB3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563" name="Rectangle 7">
            <a:extLst>
              <a:ext uri="{FF2B5EF4-FFF2-40B4-BE49-F238E27FC236}">
                <a16:creationId xmlns:a16="http://schemas.microsoft.com/office/drawing/2014/main" id="{890DD448-FEEF-B62D-E272-0B043B705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3925888"/>
            <a:ext cx="7345363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endParaRPr lang="en-VN" altLang="en-VN"/>
          </a:p>
        </p:txBody>
      </p:sp>
      <p:pic>
        <p:nvPicPr>
          <p:cNvPr id="3" name="Picture 30">
            <a:extLst>
              <a:ext uri="{FF2B5EF4-FFF2-40B4-BE49-F238E27FC236}">
                <a16:creationId xmlns:a16="http://schemas.microsoft.com/office/drawing/2014/main" id="{1E6D5568-BF26-678C-E343-64B6F762C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41275"/>
            <a:ext cx="9715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Demo là gì? Ý nghĩa của từ demo - QuanTriMang.com">
            <a:extLst>
              <a:ext uri="{FF2B5EF4-FFF2-40B4-BE49-F238E27FC236}">
                <a16:creationId xmlns:a16="http://schemas.microsoft.com/office/drawing/2014/main" id="{D5AE7110-CD17-5F96-79A5-110EA9257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1644650"/>
            <a:ext cx="8691562" cy="534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7FF5C885-7AED-9838-6611-2974893FF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A9955BA-7412-12DA-E73B-515109A6F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3" y="2565400"/>
            <a:ext cx="3027362" cy="2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310024-EE82-4213-7D66-D23EF0315A1F}"/>
              </a:ext>
            </a:extLst>
          </p:cNvPr>
          <p:cNvSpPr/>
          <p:nvPr/>
        </p:nvSpPr>
        <p:spPr>
          <a:xfrm>
            <a:off x="661988" y="2565400"/>
            <a:ext cx="5389562" cy="3670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lvl="0" indent="-285750">
              <a:buFont typeface="Wingdings" pitchFamily="2" charset="2"/>
              <a:buChar char="Ø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được thiết kế với giao diện dễ nhìn, thân thiện với người dùng.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Chia cấu trúc thư mục Frontend giữa trang home và trang quản trị viên - rõ ràng.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Nhờ việc lựa chọn framework mạnh mẽ và đúng đắn ngay từ đầu, website 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khả năng mở rộng cao và dễ bảo trì nếu được phát triển tiếp sau này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5CE35C-3442-D74A-9030-A71F99431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8" y="992188"/>
            <a:ext cx="1936749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en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altLang="en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altLang="en-V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84" name="Slide Number Placeholder 1">
            <a:extLst>
              <a:ext uri="{FF2B5EF4-FFF2-40B4-BE49-F238E27FC236}">
                <a16:creationId xmlns:a16="http://schemas.microsoft.com/office/drawing/2014/main" id="{36355DCF-4A4A-3A5F-E93C-72F2BD95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5A1D43-16F8-FC4B-A1C6-718A3AF95750}" type="slidenum">
              <a:rPr lang="en-US" altLang="en-US"/>
              <a:pPr/>
              <a:t>13</a:t>
            </a:fld>
            <a:endParaRPr lang="en-US" altLang="en-US"/>
          </a:p>
        </p:txBody>
      </p:sp>
      <p:pic>
        <p:nvPicPr>
          <p:cNvPr id="3" name="Picture 30">
            <a:extLst>
              <a:ext uri="{FF2B5EF4-FFF2-40B4-BE49-F238E27FC236}">
                <a16:creationId xmlns:a16="http://schemas.microsoft.com/office/drawing/2014/main" id="{49A63B31-54E3-3AF2-B47A-EC456B46B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41275"/>
            <a:ext cx="9715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41436DAC-E3CD-6205-B3F1-47F7D32AA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F3739E2-029A-B208-BC77-A14FD6D92D2A}"/>
              </a:ext>
            </a:extLst>
          </p:cNvPr>
          <p:cNvSpPr/>
          <p:nvPr/>
        </p:nvSpPr>
        <p:spPr>
          <a:xfrm>
            <a:off x="684213" y="2582863"/>
            <a:ext cx="5532437" cy="3670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lvl="0" indent="-285750">
              <a:buFont typeface="Wingdings" pitchFamily="2" charset="2"/>
              <a:buChar char="Ø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Về giao diện, vẫn còn thiếu sót trong việc thiết kế nên website chỉ tương thích trên máy tính</a:t>
            </a:r>
          </a:p>
          <a:p>
            <a:pPr marL="285750" lvl="0" indent="-285750">
              <a:buFont typeface="Wingdings" pitchFamily="2" charset="2"/>
              <a:buChar char="Ø"/>
            </a:pP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hạn chế về kiến thức nên xử lý nghiệp vụ chưa tốt</a:t>
            </a:r>
          </a:p>
          <a:p>
            <a:pPr marL="285750" lvl="0" indent="-285750">
              <a:buFont typeface="Wingdings" pitchFamily="2" charset="2"/>
              <a:buChar char="Ø"/>
            </a:pP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xử lý các trường hợp của đa ngôn ngữ.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b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010183ED-E65B-0B0D-E938-3E25453E0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63" y="2565400"/>
            <a:ext cx="2387600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EBC3DC-EE68-766C-66A4-C4674AC83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8" y="992188"/>
            <a:ext cx="2424062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en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altLang="en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altLang="en-V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8" name="Slide Number Placeholder 1">
            <a:extLst>
              <a:ext uri="{FF2B5EF4-FFF2-40B4-BE49-F238E27FC236}">
                <a16:creationId xmlns:a16="http://schemas.microsoft.com/office/drawing/2014/main" id="{302BD509-6C0C-CB79-6BAA-6DC04AFB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44B5CB2-9796-264F-B46E-756AFFBDAFF6}" type="slidenum">
              <a:rPr lang="en-US" altLang="en-US"/>
              <a:pPr/>
              <a:t>14</a:t>
            </a:fld>
            <a:endParaRPr lang="en-US" altLang="en-US"/>
          </a:p>
        </p:txBody>
      </p:sp>
      <p:pic>
        <p:nvPicPr>
          <p:cNvPr id="3" name="Picture 30">
            <a:extLst>
              <a:ext uri="{FF2B5EF4-FFF2-40B4-BE49-F238E27FC236}">
                <a16:creationId xmlns:a16="http://schemas.microsoft.com/office/drawing/2014/main" id="{26E92267-F95E-8B22-7C21-6C04186FB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41275"/>
            <a:ext cx="9715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6E58DC4-553E-DB00-4266-1E58F1AFC547}"/>
              </a:ext>
            </a:extLst>
          </p:cNvPr>
          <p:cNvSpPr/>
          <p:nvPr/>
        </p:nvSpPr>
        <p:spPr>
          <a:xfrm>
            <a:off x="859631" y="3137217"/>
            <a:ext cx="7424738" cy="318420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US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SpringBoot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deploy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railway.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ReactJS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deploy frontend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vercel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hổ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defRPr/>
            </a:pPr>
            <a:endParaRPr lang="vi-VN" dirty="0"/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FF3E02AA-35E2-E7CA-D9ED-870859584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500063"/>
            <a:ext cx="800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POP3</a:t>
            </a:r>
            <a:endParaRPr lang="en-US" altLang="en-VN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963286B-C6E1-C8E9-FB7A-707DEE307409}"/>
              </a:ext>
            </a:extLst>
          </p:cNvPr>
          <p:cNvSpPr txBox="1">
            <a:spLocks/>
          </p:cNvSpPr>
          <p:nvPr/>
        </p:nvSpPr>
        <p:spPr>
          <a:xfrm>
            <a:off x="457200" y="319088"/>
            <a:ext cx="7391400" cy="5635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dirty="0" err="1"/>
              <a:t>Kết</a:t>
            </a:r>
            <a:r>
              <a:rPr lang="en-US" altLang="en-US" dirty="0"/>
              <a:t> </a:t>
            </a:r>
            <a:r>
              <a:rPr lang="en-US" altLang="en-US" dirty="0" err="1"/>
              <a:t>Luận</a:t>
            </a:r>
            <a:endParaRPr lang="en-US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EDD4E5-D4F2-1FE2-8981-F4A6E61DF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725" y="1647825"/>
            <a:ext cx="69992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 thời gian nghiên cứu và thực hiện, đã đạt được những </a:t>
            </a:r>
            <a:endParaRPr lang="en-US" altLang="en-V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quả đáng kể, đáp ứng được 9</a:t>
            </a:r>
            <a:r>
              <a:rPr lang="en-US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vi-VN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yêu cầu đề tài, bao gồm các mục tiêu sau:</a:t>
            </a:r>
            <a:endParaRPr lang="en-US" altLang="en-V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30">
            <a:extLst>
              <a:ext uri="{FF2B5EF4-FFF2-40B4-BE49-F238E27FC236}">
                <a16:creationId xmlns:a16="http://schemas.microsoft.com/office/drawing/2014/main" id="{1FC886D4-D174-9261-E0F8-622CC9AB8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41275"/>
            <a:ext cx="9715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10CC3C9-E273-BE1C-77B3-B385F5C2FEAF}"/>
              </a:ext>
            </a:extLst>
          </p:cNvPr>
          <p:cNvSpPr/>
          <p:nvPr/>
        </p:nvSpPr>
        <p:spPr>
          <a:xfrm>
            <a:off x="1035050" y="2570163"/>
            <a:ext cx="7424738" cy="343852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website: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Xử lý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hợp của đa ngôn ngữ.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nối các API đến trang thứ 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Google ,Facebook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001A521A-D755-84BC-FBF1-3295036F6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500063"/>
            <a:ext cx="800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POP3</a:t>
            </a:r>
            <a:endParaRPr lang="en-US" altLang="en-VN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508EF2-D740-985D-EE24-348730C9D5B7}"/>
              </a:ext>
            </a:extLst>
          </p:cNvPr>
          <p:cNvSpPr txBox="1">
            <a:spLocks/>
          </p:cNvSpPr>
          <p:nvPr/>
        </p:nvSpPr>
        <p:spPr>
          <a:xfrm>
            <a:off x="457200" y="319088"/>
            <a:ext cx="7391400" cy="5635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D06CB8-93C4-4CDA-3E50-3BE1D01BE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725" y="1647825"/>
            <a:ext cx="69992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 </a:t>
            </a:r>
            <a:r>
              <a:rPr lang="en-US" altLang="en-V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khắc</a:t>
            </a:r>
            <a:r>
              <a:rPr lang="en-US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V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en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altLang="en-VN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82562-B806-5E50-B307-B1B3E0D1F959}"/>
              </a:ext>
            </a:extLst>
          </p:cNvPr>
          <p:cNvSpPr txBox="1"/>
          <p:nvPr/>
        </p:nvSpPr>
        <p:spPr>
          <a:xfrm>
            <a:off x="0" y="906463"/>
            <a:ext cx="3692036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30">
            <a:extLst>
              <a:ext uri="{FF2B5EF4-FFF2-40B4-BE49-F238E27FC236}">
                <a16:creationId xmlns:a16="http://schemas.microsoft.com/office/drawing/2014/main" id="{394E9488-2920-A331-75EE-A99B957A4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41275"/>
            <a:ext cx="9715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333AD45-DAA7-7A19-E1E3-B6322D4858B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295400" y="3733800"/>
            <a:ext cx="6400800" cy="685800"/>
          </a:xfrm>
        </p:spPr>
        <p:txBody>
          <a:bodyPr/>
          <a:lstStyle/>
          <a:p>
            <a:pPr eaLnBrk="1" hangingPunct="1"/>
            <a:r>
              <a:rPr lang="en-US" altLang="en-US"/>
              <a:t>www.themegallery.com</a:t>
            </a:r>
          </a:p>
        </p:txBody>
      </p:sp>
      <p:sp>
        <p:nvSpPr>
          <p:cNvPr id="28675" name="WordArt 3">
            <a:extLst>
              <a:ext uri="{FF2B5EF4-FFF2-40B4-BE49-F238E27FC236}">
                <a16:creationId xmlns:a16="http://schemas.microsoft.com/office/drawing/2014/main" id="{3083A8F6-8FA0-46AF-2178-088C4C87A620}"/>
              </a:ext>
            </a:extLst>
          </p:cNvPr>
          <p:cNvSpPr>
            <a:spLocks noChangeArrowheads="1" noChangeShapeType="1" noTextEdit="1"/>
          </p:cNvSpPr>
          <p:nvPr/>
        </p:nvSpPr>
        <p:spPr bwMode="gray">
          <a:xfrm>
            <a:off x="2362200" y="4343400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 !</a:t>
            </a:r>
            <a:endParaRPr lang="en-VN" sz="5400" b="1" kern="10" dirty="0">
              <a:ln w="28575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1"/>
                  </a:gs>
                  <a:gs pos="100000">
                    <a:schemeClr val="accent2"/>
                  </a:gs>
                </a:gsLst>
                <a:lin ang="5400000" scaled="1"/>
              </a:gradFill>
              <a:effectLst>
                <a:outerShdw dist="107763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676" name="Slide Number Placeholder 1">
            <a:extLst>
              <a:ext uri="{FF2B5EF4-FFF2-40B4-BE49-F238E27FC236}">
                <a16:creationId xmlns:a16="http://schemas.microsoft.com/office/drawing/2014/main" id="{3A82ED76-6BA9-9B79-5181-966F008B2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E2E4FCD-55AB-1049-A19F-3635E5F0CA09}" type="slidenum">
              <a:rPr lang="en-US" altLang="en-US" sz="120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200"/>
          </a:p>
        </p:txBody>
      </p:sp>
      <p:pic>
        <p:nvPicPr>
          <p:cNvPr id="2" name="Picture 30">
            <a:extLst>
              <a:ext uri="{FF2B5EF4-FFF2-40B4-BE49-F238E27FC236}">
                <a16:creationId xmlns:a16="http://schemas.microsoft.com/office/drawing/2014/main" id="{8BDA8ED2-33A6-CCB4-BC9D-547E32D59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5749925"/>
            <a:ext cx="9715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D6886B0-F410-4AA5-32D4-CE5184B8C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Lục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47" name="Group 3">
            <a:extLst>
              <a:ext uri="{FF2B5EF4-FFF2-40B4-BE49-F238E27FC236}">
                <a16:creationId xmlns:a16="http://schemas.microsoft.com/office/drawing/2014/main" id="{983A0E2F-F64F-8309-8F56-BA0B9A22E8C7}"/>
              </a:ext>
            </a:extLst>
          </p:cNvPr>
          <p:cNvGrpSpPr>
            <a:grpSpLocks/>
          </p:cNvGrpSpPr>
          <p:nvPr/>
        </p:nvGrpSpPr>
        <p:grpSpPr bwMode="auto">
          <a:xfrm>
            <a:off x="3197225" y="1331913"/>
            <a:ext cx="762000" cy="665162"/>
            <a:chOff x="1110" y="2656"/>
            <a:chExt cx="1549" cy="1351"/>
          </a:xfrm>
        </p:grpSpPr>
        <p:sp>
          <p:nvSpPr>
            <p:cNvPr id="6195" name="AutoShape 4">
              <a:extLst>
                <a:ext uri="{FF2B5EF4-FFF2-40B4-BE49-F238E27FC236}">
                  <a16:creationId xmlns:a16="http://schemas.microsoft.com/office/drawing/2014/main" id="{B9E211E9-B02F-2777-0371-B181ACC095D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96" name="AutoShape 5">
              <a:extLst>
                <a:ext uri="{FF2B5EF4-FFF2-40B4-BE49-F238E27FC236}">
                  <a16:creationId xmlns:a16="http://schemas.microsoft.com/office/drawing/2014/main" id="{54258502-9C8F-2C40-6F86-AA099860D21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966" name="AutoShape 6">
              <a:extLst>
                <a:ext uri="{FF2B5EF4-FFF2-40B4-BE49-F238E27FC236}">
                  <a16:creationId xmlns:a16="http://schemas.microsoft.com/office/drawing/2014/main" id="{CAF94CFC-2032-4FAD-4A3D-6DBF59CA2F9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00" name="Group 7">
            <a:extLst>
              <a:ext uri="{FF2B5EF4-FFF2-40B4-BE49-F238E27FC236}">
                <a16:creationId xmlns:a16="http://schemas.microsoft.com/office/drawing/2014/main" id="{7AC547C8-54A1-FB10-25F6-7F21BD4E06FC}"/>
              </a:ext>
            </a:extLst>
          </p:cNvPr>
          <p:cNvGrpSpPr>
            <a:grpSpLocks/>
          </p:cNvGrpSpPr>
          <p:nvPr/>
        </p:nvGrpSpPr>
        <p:grpSpPr bwMode="auto">
          <a:xfrm>
            <a:off x="3197225" y="2246313"/>
            <a:ext cx="762000" cy="665162"/>
            <a:chOff x="3174" y="2656"/>
            <a:chExt cx="1549" cy="1351"/>
          </a:xfrm>
        </p:grpSpPr>
        <p:sp>
          <p:nvSpPr>
            <p:cNvPr id="6192" name="AutoShape 8">
              <a:extLst>
                <a:ext uri="{FF2B5EF4-FFF2-40B4-BE49-F238E27FC236}">
                  <a16:creationId xmlns:a16="http://schemas.microsoft.com/office/drawing/2014/main" id="{4E0EBD57-8237-F49D-A8BA-8FED5F855F5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93" name="AutoShape 9">
              <a:extLst>
                <a:ext uri="{FF2B5EF4-FFF2-40B4-BE49-F238E27FC236}">
                  <a16:creationId xmlns:a16="http://schemas.microsoft.com/office/drawing/2014/main" id="{7E473FEA-341A-0088-CD0B-89352B91273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970" name="AutoShape 10">
              <a:extLst>
                <a:ext uri="{FF2B5EF4-FFF2-40B4-BE49-F238E27FC236}">
                  <a16:creationId xmlns:a16="http://schemas.microsoft.com/office/drawing/2014/main" id="{5E2607DB-908D-C716-00BA-AEA48A57FED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149" name="Line 11">
            <a:extLst>
              <a:ext uri="{FF2B5EF4-FFF2-40B4-BE49-F238E27FC236}">
                <a16:creationId xmlns:a16="http://schemas.microsoft.com/office/drawing/2014/main" id="{94C11B06-11FF-DCC1-FD9B-D84DA76ED3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6825" y="1941513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VN"/>
          </a:p>
        </p:txBody>
      </p:sp>
      <p:sp>
        <p:nvSpPr>
          <p:cNvPr id="6150" name="Text Box 13">
            <a:extLst>
              <a:ext uri="{FF2B5EF4-FFF2-40B4-BE49-F238E27FC236}">
                <a16:creationId xmlns:a16="http://schemas.microsoft.com/office/drawing/2014/main" id="{DCC749B1-B3CA-76EC-AE7F-4A2D3F2E0C0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400425" y="1430338"/>
            <a:ext cx="3397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104" name="Line 14">
            <a:extLst>
              <a:ext uri="{FF2B5EF4-FFF2-40B4-BE49-F238E27FC236}">
                <a16:creationId xmlns:a16="http://schemas.microsoft.com/office/drawing/2014/main" id="{2DE8FA84-111D-1779-85C5-D1EFE7A21E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6825" y="2855913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VN"/>
          </a:p>
        </p:txBody>
      </p:sp>
      <p:sp>
        <p:nvSpPr>
          <p:cNvPr id="4105" name="Text Box 15">
            <a:extLst>
              <a:ext uri="{FF2B5EF4-FFF2-40B4-BE49-F238E27FC236}">
                <a16:creationId xmlns:a16="http://schemas.microsoft.com/office/drawing/2014/main" id="{935B1CDD-ADCC-6950-650A-FD68CD295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5025" y="2322513"/>
            <a:ext cx="23255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06" name="Text Box 16">
            <a:extLst>
              <a:ext uri="{FF2B5EF4-FFF2-40B4-BE49-F238E27FC236}">
                <a16:creationId xmlns:a16="http://schemas.microsoft.com/office/drawing/2014/main" id="{F95C2ADA-ADE7-74F7-ABD7-B7243C98B2E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400425" y="2344738"/>
            <a:ext cx="3397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pSp>
        <p:nvGrpSpPr>
          <p:cNvPr id="4107" name="Group 17">
            <a:extLst>
              <a:ext uri="{FF2B5EF4-FFF2-40B4-BE49-F238E27FC236}">
                <a16:creationId xmlns:a16="http://schemas.microsoft.com/office/drawing/2014/main" id="{9F1E010E-C88E-6388-EAC8-63AB055D7947}"/>
              </a:ext>
            </a:extLst>
          </p:cNvPr>
          <p:cNvGrpSpPr>
            <a:grpSpLocks/>
          </p:cNvGrpSpPr>
          <p:nvPr/>
        </p:nvGrpSpPr>
        <p:grpSpPr bwMode="auto">
          <a:xfrm>
            <a:off x="3197225" y="3138488"/>
            <a:ext cx="762000" cy="665162"/>
            <a:chOff x="1110" y="2656"/>
            <a:chExt cx="1549" cy="1351"/>
          </a:xfrm>
        </p:grpSpPr>
        <p:sp>
          <p:nvSpPr>
            <p:cNvPr id="6189" name="AutoShape 18">
              <a:extLst>
                <a:ext uri="{FF2B5EF4-FFF2-40B4-BE49-F238E27FC236}">
                  <a16:creationId xmlns:a16="http://schemas.microsoft.com/office/drawing/2014/main" id="{1120FDB4-3F30-618B-7C48-C33097499A8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90" name="AutoShape 19">
              <a:extLst>
                <a:ext uri="{FF2B5EF4-FFF2-40B4-BE49-F238E27FC236}">
                  <a16:creationId xmlns:a16="http://schemas.microsoft.com/office/drawing/2014/main" id="{B8CDBEC2-A528-65ED-9300-6DA13A24062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980" name="AutoShape 20">
              <a:extLst>
                <a:ext uri="{FF2B5EF4-FFF2-40B4-BE49-F238E27FC236}">
                  <a16:creationId xmlns:a16="http://schemas.microsoft.com/office/drawing/2014/main" id="{C600F75B-D153-0284-A9F5-2CAF9C8E544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08" name="Group 21">
            <a:extLst>
              <a:ext uri="{FF2B5EF4-FFF2-40B4-BE49-F238E27FC236}">
                <a16:creationId xmlns:a16="http://schemas.microsoft.com/office/drawing/2014/main" id="{9097EA75-87DD-DE0F-8760-13552E864D83}"/>
              </a:ext>
            </a:extLst>
          </p:cNvPr>
          <p:cNvGrpSpPr>
            <a:grpSpLocks/>
          </p:cNvGrpSpPr>
          <p:nvPr/>
        </p:nvGrpSpPr>
        <p:grpSpPr bwMode="auto">
          <a:xfrm>
            <a:off x="3197225" y="4052888"/>
            <a:ext cx="762000" cy="665162"/>
            <a:chOff x="3174" y="2656"/>
            <a:chExt cx="1549" cy="1351"/>
          </a:xfrm>
        </p:grpSpPr>
        <p:sp>
          <p:nvSpPr>
            <p:cNvPr id="6186" name="AutoShape 22">
              <a:extLst>
                <a:ext uri="{FF2B5EF4-FFF2-40B4-BE49-F238E27FC236}">
                  <a16:creationId xmlns:a16="http://schemas.microsoft.com/office/drawing/2014/main" id="{5BAF8F3D-0E8A-D2E5-19B8-14AE068A271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87" name="AutoShape 23">
              <a:extLst>
                <a:ext uri="{FF2B5EF4-FFF2-40B4-BE49-F238E27FC236}">
                  <a16:creationId xmlns:a16="http://schemas.microsoft.com/office/drawing/2014/main" id="{2F51A8C7-EEBE-85D5-1EB5-A6876D386E0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984" name="AutoShape 24">
              <a:extLst>
                <a:ext uri="{FF2B5EF4-FFF2-40B4-BE49-F238E27FC236}">
                  <a16:creationId xmlns:a16="http://schemas.microsoft.com/office/drawing/2014/main" id="{E2709EEA-08EE-0C6A-DF0A-F94D08544BE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09" name="Line 25">
            <a:extLst>
              <a:ext uri="{FF2B5EF4-FFF2-40B4-BE49-F238E27FC236}">
                <a16:creationId xmlns:a16="http://schemas.microsoft.com/office/drawing/2014/main" id="{101334EE-1F45-189A-3AFF-0EAF708179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6825" y="3748088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VN"/>
          </a:p>
        </p:txBody>
      </p:sp>
      <p:sp>
        <p:nvSpPr>
          <p:cNvPr id="4110" name="Text Box 26">
            <a:extLst>
              <a:ext uri="{FF2B5EF4-FFF2-40B4-BE49-F238E27FC236}">
                <a16:creationId xmlns:a16="http://schemas.microsoft.com/office/drawing/2014/main" id="{E631AA48-D368-1FD2-5615-04910BA9C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5025" y="3214688"/>
            <a:ext cx="30196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11" name="Text Box 27">
            <a:extLst>
              <a:ext uri="{FF2B5EF4-FFF2-40B4-BE49-F238E27FC236}">
                <a16:creationId xmlns:a16="http://schemas.microsoft.com/office/drawing/2014/main" id="{8C6A7173-EF68-A321-0CD6-F4479AD36E6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400425" y="3236913"/>
            <a:ext cx="3397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112" name="Line 28">
            <a:extLst>
              <a:ext uri="{FF2B5EF4-FFF2-40B4-BE49-F238E27FC236}">
                <a16:creationId xmlns:a16="http://schemas.microsoft.com/office/drawing/2014/main" id="{4AB4ADE7-3D95-3BA1-0611-9012EE2E41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6825" y="4662488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VN"/>
          </a:p>
        </p:txBody>
      </p:sp>
      <p:sp>
        <p:nvSpPr>
          <p:cNvPr id="4113" name="Text Box 29">
            <a:extLst>
              <a:ext uri="{FF2B5EF4-FFF2-40B4-BE49-F238E27FC236}">
                <a16:creationId xmlns:a16="http://schemas.microsoft.com/office/drawing/2014/main" id="{53E48020-D24C-D29B-9891-988D7BE93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5025" y="4129088"/>
            <a:ext cx="13372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14" name="Text Box 30">
            <a:extLst>
              <a:ext uri="{FF2B5EF4-FFF2-40B4-BE49-F238E27FC236}">
                <a16:creationId xmlns:a16="http://schemas.microsoft.com/office/drawing/2014/main" id="{0C709501-B71B-AB0D-8B2B-5CBD1BEFF58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400425" y="4151313"/>
            <a:ext cx="3397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grpSp>
        <p:nvGrpSpPr>
          <p:cNvPr id="32" name="Group 21">
            <a:extLst>
              <a:ext uri="{FF2B5EF4-FFF2-40B4-BE49-F238E27FC236}">
                <a16:creationId xmlns:a16="http://schemas.microsoft.com/office/drawing/2014/main" id="{403D3E1B-0193-7D18-063F-124C3270D39C}"/>
              </a:ext>
            </a:extLst>
          </p:cNvPr>
          <p:cNvGrpSpPr>
            <a:grpSpLocks/>
          </p:cNvGrpSpPr>
          <p:nvPr/>
        </p:nvGrpSpPr>
        <p:grpSpPr bwMode="auto">
          <a:xfrm>
            <a:off x="3196882" y="4967105"/>
            <a:ext cx="762000" cy="665163"/>
            <a:chOff x="3174" y="2656"/>
            <a:chExt cx="1549" cy="1351"/>
          </a:xfrm>
          <a:solidFill>
            <a:srgbClr val="00B050"/>
          </a:solidFill>
        </p:grpSpPr>
        <p:sp>
          <p:nvSpPr>
            <p:cNvPr id="33" name="AutoShape 22">
              <a:extLst>
                <a:ext uri="{FF2B5EF4-FFF2-40B4-BE49-F238E27FC236}">
                  <a16:creationId xmlns:a16="http://schemas.microsoft.com/office/drawing/2014/main" id="{FAA2AF6E-1A9A-5813-F46D-25C0D355F88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>
              <a:noFill/>
            </a:ln>
            <a:effectLst/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AutoShape 23">
              <a:extLst>
                <a:ext uri="{FF2B5EF4-FFF2-40B4-BE49-F238E27FC236}">
                  <a16:creationId xmlns:a16="http://schemas.microsoft.com/office/drawing/2014/main" id="{63E268CA-3A8D-0C4D-C631-BE65EE6E452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pFill/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endPara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AutoShape 24">
              <a:extLst>
                <a:ext uri="{FF2B5EF4-FFF2-40B4-BE49-F238E27FC236}">
                  <a16:creationId xmlns:a16="http://schemas.microsoft.com/office/drawing/2014/main" id="{4CECAB2E-E3EC-BB74-8FF3-6F76BF5C8B4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17" name="Line 28">
            <a:extLst>
              <a:ext uri="{FF2B5EF4-FFF2-40B4-BE49-F238E27FC236}">
                <a16:creationId xmlns:a16="http://schemas.microsoft.com/office/drawing/2014/main" id="{E88B608A-8461-7364-4617-1072AB50AD2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6825" y="55880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VN"/>
          </a:p>
        </p:txBody>
      </p:sp>
      <p:sp>
        <p:nvSpPr>
          <p:cNvPr id="4119" name="Text Box 30">
            <a:extLst>
              <a:ext uri="{FF2B5EF4-FFF2-40B4-BE49-F238E27FC236}">
                <a16:creationId xmlns:a16="http://schemas.microsoft.com/office/drawing/2014/main" id="{F9EE2649-C582-3A3F-49C7-B078FA194DA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411538" y="5065713"/>
            <a:ext cx="33813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6165" name="Slide Number Placeholder 2">
            <a:extLst>
              <a:ext uri="{FF2B5EF4-FFF2-40B4-BE49-F238E27FC236}">
                <a16:creationId xmlns:a16="http://schemas.microsoft.com/office/drawing/2014/main" id="{E6389FD5-A2C0-B962-500E-AE56ED075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55E56FA-D4F8-9849-9F8C-DB11268E9FCF}" type="slidenum">
              <a:rPr lang="en-US" altLang="en-US" sz="140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400"/>
          </a:p>
        </p:txBody>
      </p:sp>
      <p:sp>
        <p:nvSpPr>
          <p:cNvPr id="6166" name="Google Shape;426;p22">
            <a:extLst>
              <a:ext uri="{FF2B5EF4-FFF2-40B4-BE49-F238E27FC236}">
                <a16:creationId xmlns:a16="http://schemas.microsoft.com/office/drawing/2014/main" id="{DEF9C91D-5B72-DA85-4D46-9AA4EC2A44E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60375" y="2306638"/>
            <a:ext cx="2346325" cy="23463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/>
          </a:p>
        </p:txBody>
      </p:sp>
      <p:sp>
        <p:nvSpPr>
          <p:cNvPr id="6167" name="Google Shape;427;p22">
            <a:extLst>
              <a:ext uri="{FF2B5EF4-FFF2-40B4-BE49-F238E27FC236}">
                <a16:creationId xmlns:a16="http://schemas.microsoft.com/office/drawing/2014/main" id="{E9CF00D8-724D-A208-EB98-4CACC50E3F7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00075" y="2446338"/>
            <a:ext cx="2066925" cy="2066925"/>
          </a:xfrm>
          <a:prstGeom prst="ellipse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/>
          </a:p>
        </p:txBody>
      </p:sp>
      <p:sp>
        <p:nvSpPr>
          <p:cNvPr id="60" name="Google Shape;428;p22">
            <a:extLst>
              <a:ext uri="{FF2B5EF4-FFF2-40B4-BE49-F238E27FC236}">
                <a16:creationId xmlns:a16="http://schemas.microsoft.com/office/drawing/2014/main" id="{9ADB6C40-55D0-B9C1-5CB7-0A5AFC9DD8D6}"/>
              </a:ext>
            </a:extLst>
          </p:cNvPr>
          <p:cNvSpPr/>
          <p:nvPr/>
        </p:nvSpPr>
        <p:spPr>
          <a:xfrm flipH="1">
            <a:off x="744538" y="2590800"/>
            <a:ext cx="1778000" cy="1778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6169" name="Google Shape;431;p22">
            <a:extLst>
              <a:ext uri="{FF2B5EF4-FFF2-40B4-BE49-F238E27FC236}">
                <a16:creationId xmlns:a16="http://schemas.microsoft.com/office/drawing/2014/main" id="{41A7EA27-21A8-ED34-970E-A250CA5ED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150" y="2447925"/>
            <a:ext cx="93663" cy="92075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/>
          </a:p>
        </p:txBody>
      </p:sp>
      <p:sp>
        <p:nvSpPr>
          <p:cNvPr id="6170" name="Google Shape;434;p22">
            <a:extLst>
              <a:ext uri="{FF2B5EF4-FFF2-40B4-BE49-F238E27FC236}">
                <a16:creationId xmlns:a16="http://schemas.microsoft.com/office/drawing/2014/main" id="{2B7F3F31-CAEA-65C2-F7CF-25AFF8A3B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663" y="2905125"/>
            <a:ext cx="93662" cy="9366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/>
          </a:p>
        </p:txBody>
      </p:sp>
      <p:sp>
        <p:nvSpPr>
          <p:cNvPr id="63" name="Google Shape;437;p22">
            <a:extLst>
              <a:ext uri="{FF2B5EF4-FFF2-40B4-BE49-F238E27FC236}">
                <a16:creationId xmlns:a16="http://schemas.microsoft.com/office/drawing/2014/main" id="{B780661D-15BB-DCE1-34CF-6F403935C6A0}"/>
              </a:ext>
            </a:extLst>
          </p:cNvPr>
          <p:cNvSpPr/>
          <p:nvPr/>
        </p:nvSpPr>
        <p:spPr>
          <a:xfrm>
            <a:off x="2633663" y="3941763"/>
            <a:ext cx="93662" cy="936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64" name="Google Shape;440;p22">
            <a:extLst>
              <a:ext uri="{FF2B5EF4-FFF2-40B4-BE49-F238E27FC236}">
                <a16:creationId xmlns:a16="http://schemas.microsoft.com/office/drawing/2014/main" id="{DB3BAF4E-F2C7-380B-2378-15685FB2BE0C}"/>
              </a:ext>
            </a:extLst>
          </p:cNvPr>
          <p:cNvSpPr/>
          <p:nvPr/>
        </p:nvSpPr>
        <p:spPr>
          <a:xfrm>
            <a:off x="2755900" y="3429000"/>
            <a:ext cx="93663" cy="936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65" name="Google Shape;443;p22">
            <a:extLst>
              <a:ext uri="{FF2B5EF4-FFF2-40B4-BE49-F238E27FC236}">
                <a16:creationId xmlns:a16="http://schemas.microsoft.com/office/drawing/2014/main" id="{2207CDB5-6622-C0AF-A0D9-2FCE77645B87}"/>
              </a:ext>
            </a:extLst>
          </p:cNvPr>
          <p:cNvSpPr/>
          <p:nvPr/>
        </p:nvSpPr>
        <p:spPr>
          <a:xfrm>
            <a:off x="2216150" y="4419600"/>
            <a:ext cx="93663" cy="920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grpSp>
        <p:nvGrpSpPr>
          <p:cNvPr id="6174" name="Google Shape;449;p22">
            <a:extLst>
              <a:ext uri="{FF2B5EF4-FFF2-40B4-BE49-F238E27FC236}">
                <a16:creationId xmlns:a16="http://schemas.microsoft.com/office/drawing/2014/main" id="{3BACD28D-8407-80FC-E5A9-19E7CC515F6E}"/>
              </a:ext>
            </a:extLst>
          </p:cNvPr>
          <p:cNvGrpSpPr>
            <a:grpSpLocks/>
          </p:cNvGrpSpPr>
          <p:nvPr/>
        </p:nvGrpSpPr>
        <p:grpSpPr bwMode="auto">
          <a:xfrm>
            <a:off x="1416050" y="3263900"/>
            <a:ext cx="434975" cy="431800"/>
            <a:chOff x="898875" y="4399275"/>
            <a:chExt cx="483700" cy="481850"/>
          </a:xfrm>
        </p:grpSpPr>
        <p:sp>
          <p:nvSpPr>
            <p:cNvPr id="6178" name="Google Shape;450;p22">
              <a:extLst>
                <a:ext uri="{FF2B5EF4-FFF2-40B4-BE49-F238E27FC236}">
                  <a16:creationId xmlns:a16="http://schemas.microsoft.com/office/drawing/2014/main" id="{87D6424A-15B4-DBCD-96B6-62304BD5B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750" y="4642900"/>
              <a:ext cx="145300" cy="144100"/>
            </a:xfrm>
            <a:custGeom>
              <a:avLst/>
              <a:gdLst>
                <a:gd name="T0" fmla="*/ 621250 w 5812"/>
                <a:gd name="T1" fmla="*/ 0 h 5764"/>
                <a:gd name="T2" fmla="*/ 617500 w 5812"/>
                <a:gd name="T3" fmla="*/ 7500 h 5764"/>
                <a:gd name="T4" fmla="*/ 619375 w 5812"/>
                <a:gd name="T5" fmla="*/ 1875 h 5764"/>
                <a:gd name="T6" fmla="*/ 619375 w 5812"/>
                <a:gd name="T7" fmla="*/ 1875 h 5764"/>
                <a:gd name="T8" fmla="*/ 611875 w 5812"/>
                <a:gd name="T9" fmla="*/ 16875 h 5764"/>
                <a:gd name="T10" fmla="*/ 67500 w 5812"/>
                <a:gd name="T11" fmla="*/ 1099375 h 5764"/>
                <a:gd name="T12" fmla="*/ 133750 w 5812"/>
                <a:gd name="T13" fmla="*/ 1509375 h 5764"/>
                <a:gd name="T14" fmla="*/ 2123125 w 5812"/>
                <a:gd name="T15" fmla="*/ 3498750 h 5764"/>
                <a:gd name="T16" fmla="*/ 2371875 w 5812"/>
                <a:gd name="T17" fmla="*/ 3601875 h 5764"/>
                <a:gd name="T18" fmla="*/ 2533125 w 5812"/>
                <a:gd name="T19" fmla="*/ 3563125 h 5764"/>
                <a:gd name="T20" fmla="*/ 3623125 w 5812"/>
                <a:gd name="T21" fmla="*/ 3016875 h 5764"/>
                <a:gd name="T22" fmla="*/ 3625000 w 5812"/>
                <a:gd name="T23" fmla="*/ 3015000 h 5764"/>
                <a:gd name="T24" fmla="*/ 3632500 w 5812"/>
                <a:gd name="T25" fmla="*/ 3011250 h 5764"/>
                <a:gd name="T26" fmla="*/ 621250 w 5812"/>
                <a:gd name="T27" fmla="*/ 0 h 576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VN"/>
            </a:p>
          </p:txBody>
        </p:sp>
        <p:sp>
          <p:nvSpPr>
            <p:cNvPr id="6179" name="Google Shape;451;p22">
              <a:extLst>
                <a:ext uri="{FF2B5EF4-FFF2-40B4-BE49-F238E27FC236}">
                  <a16:creationId xmlns:a16="http://schemas.microsoft.com/office/drawing/2014/main" id="{ED12E2A7-43EF-9F10-2D25-64A09704E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025" y="4763350"/>
              <a:ext cx="25" cy="25"/>
            </a:xfrm>
            <a:custGeom>
              <a:avLst/>
              <a:gdLst>
                <a:gd name="T0" fmla="*/ 1 w 1"/>
                <a:gd name="T1" fmla="*/ 0 h 1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VN"/>
            </a:p>
          </p:txBody>
        </p:sp>
        <p:sp>
          <p:nvSpPr>
            <p:cNvPr id="6180" name="Google Shape;452;p22">
              <a:extLst>
                <a:ext uri="{FF2B5EF4-FFF2-40B4-BE49-F238E27FC236}">
                  <a16:creationId xmlns:a16="http://schemas.microsoft.com/office/drawing/2014/main" id="{78A6B790-58AE-5BD6-9008-AA1156D67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9550" y="4399275"/>
              <a:ext cx="113025" cy="112125"/>
            </a:xfrm>
            <a:custGeom>
              <a:avLst/>
              <a:gdLst>
                <a:gd name="T0" fmla="*/ 1916250 w 4521"/>
                <a:gd name="T1" fmla="*/ 625 h 4485"/>
                <a:gd name="T2" fmla="*/ 0 w 4521"/>
                <a:gd name="T3" fmla="*/ 149375 h 4485"/>
                <a:gd name="T4" fmla="*/ 5625 w 4521"/>
                <a:gd name="T5" fmla="*/ 559375 h 4485"/>
                <a:gd name="T6" fmla="*/ 2243750 w 4521"/>
                <a:gd name="T7" fmla="*/ 2797500 h 4485"/>
                <a:gd name="T8" fmla="*/ 2651875 w 4521"/>
                <a:gd name="T9" fmla="*/ 2803125 h 4485"/>
                <a:gd name="T10" fmla="*/ 2793125 w 4521"/>
                <a:gd name="T11" fmla="*/ 350625 h 4485"/>
                <a:gd name="T12" fmla="*/ 2452500 w 4521"/>
                <a:gd name="T13" fmla="*/ 10000 h 4485"/>
                <a:gd name="T14" fmla="*/ 1916250 w 4521"/>
                <a:gd name="T15" fmla="*/ 625 h 44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VN"/>
            </a:p>
          </p:txBody>
        </p:sp>
        <p:sp>
          <p:nvSpPr>
            <p:cNvPr id="6181" name="Google Shape;453;p22">
              <a:extLst>
                <a:ext uri="{FF2B5EF4-FFF2-40B4-BE49-F238E27FC236}">
                  <a16:creationId xmlns:a16="http://schemas.microsoft.com/office/drawing/2014/main" id="{7C09BA6E-1E62-3D90-D568-66A81F68B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975" y="4531175"/>
              <a:ext cx="91400" cy="84350"/>
            </a:xfrm>
            <a:custGeom>
              <a:avLst/>
              <a:gdLst>
                <a:gd name="T0" fmla="*/ 1138125 w 3656"/>
                <a:gd name="T1" fmla="*/ 625 h 3374"/>
                <a:gd name="T2" fmla="*/ 163750 w 3656"/>
                <a:gd name="T3" fmla="*/ 653750 h 3374"/>
                <a:gd name="T4" fmla="*/ 395625 w 3656"/>
                <a:gd name="T5" fmla="*/ 1808750 h 3374"/>
                <a:gd name="T6" fmla="*/ 1143750 w 3656"/>
                <a:gd name="T7" fmla="*/ 2108125 h 3374"/>
                <a:gd name="T8" fmla="*/ 1891875 w 3656"/>
                <a:gd name="T9" fmla="*/ 1808750 h 3374"/>
                <a:gd name="T10" fmla="*/ 2121250 w 3656"/>
                <a:gd name="T11" fmla="*/ 653750 h 3374"/>
                <a:gd name="T12" fmla="*/ 1142500 w 3656"/>
                <a:gd name="T13" fmla="*/ 625 h 3374"/>
                <a:gd name="T14" fmla="*/ 1138125 w 3656"/>
                <a:gd name="T15" fmla="*/ 625 h 337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VN"/>
            </a:p>
          </p:txBody>
        </p:sp>
        <p:sp>
          <p:nvSpPr>
            <p:cNvPr id="6182" name="Google Shape;454;p22">
              <a:extLst>
                <a:ext uri="{FF2B5EF4-FFF2-40B4-BE49-F238E27FC236}">
                  <a16:creationId xmlns:a16="http://schemas.microsoft.com/office/drawing/2014/main" id="{DAE9D1D1-BAAE-3D85-09D3-25F082835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050" y="4411100"/>
              <a:ext cx="338650" cy="338725"/>
            </a:xfrm>
            <a:custGeom>
              <a:avLst/>
              <a:gdLst>
                <a:gd name="T0" fmla="*/ 4416250 w 13546"/>
                <a:gd name="T1" fmla="*/ 2295625 h 13549"/>
                <a:gd name="T2" fmla="*/ 5663750 w 13546"/>
                <a:gd name="T3" fmla="*/ 2812500 h 13549"/>
                <a:gd name="T4" fmla="*/ 5663750 w 13546"/>
                <a:gd name="T5" fmla="*/ 5307500 h 13549"/>
                <a:gd name="T6" fmla="*/ 4416250 w 13546"/>
                <a:gd name="T7" fmla="*/ 5824375 h 13549"/>
                <a:gd name="T8" fmla="*/ 3740000 w 13546"/>
                <a:gd name="T9" fmla="*/ 5690000 h 13549"/>
                <a:gd name="T10" fmla="*/ 2652500 w 13546"/>
                <a:gd name="T11" fmla="*/ 4060000 h 13549"/>
                <a:gd name="T12" fmla="*/ 3740000 w 13546"/>
                <a:gd name="T13" fmla="*/ 2430000 h 13549"/>
                <a:gd name="T14" fmla="*/ 4416250 w 13546"/>
                <a:gd name="T15" fmla="*/ 2295625 h 13549"/>
                <a:gd name="T16" fmla="*/ 2417500 w 13546"/>
                <a:gd name="T17" fmla="*/ 5702500 h 13549"/>
                <a:gd name="T18" fmla="*/ 2663750 w 13546"/>
                <a:gd name="T19" fmla="*/ 5806250 h 13549"/>
                <a:gd name="T20" fmla="*/ 2663750 w 13546"/>
                <a:gd name="T21" fmla="*/ 6305000 h 13549"/>
                <a:gd name="T22" fmla="*/ 2416250 w 13546"/>
                <a:gd name="T23" fmla="*/ 6409375 h 13549"/>
                <a:gd name="T24" fmla="*/ 2061250 w 13546"/>
                <a:gd name="T25" fmla="*/ 6056875 h 13549"/>
                <a:gd name="T26" fmla="*/ 2417500 w 13546"/>
                <a:gd name="T27" fmla="*/ 5702500 h 13549"/>
                <a:gd name="T28" fmla="*/ 5258750 w 13546"/>
                <a:gd name="T29" fmla="*/ 625 h 13549"/>
                <a:gd name="T30" fmla="*/ 2198750 w 13546"/>
                <a:gd name="T31" fmla="*/ 1778750 h 13549"/>
                <a:gd name="T32" fmla="*/ 625 w 13546"/>
                <a:gd name="T33" fmla="*/ 5132500 h 13549"/>
                <a:gd name="T34" fmla="*/ 3335625 w 13546"/>
                <a:gd name="T35" fmla="*/ 8467500 h 13549"/>
                <a:gd name="T36" fmla="*/ 6691250 w 13546"/>
                <a:gd name="T37" fmla="*/ 6269375 h 13549"/>
                <a:gd name="T38" fmla="*/ 8465625 w 13546"/>
                <a:gd name="T39" fmla="*/ 3211250 h 13549"/>
                <a:gd name="T40" fmla="*/ 8195000 w 13546"/>
                <a:gd name="T41" fmla="*/ 3205625 h 13549"/>
                <a:gd name="T42" fmla="*/ 5262500 w 13546"/>
                <a:gd name="T43" fmla="*/ 275000 h 13549"/>
                <a:gd name="T44" fmla="*/ 5258750 w 13546"/>
                <a:gd name="T45" fmla="*/ 625 h 1354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VN"/>
            </a:p>
          </p:txBody>
        </p:sp>
        <p:sp>
          <p:nvSpPr>
            <p:cNvPr id="6183" name="Google Shape;455;p22">
              <a:extLst>
                <a:ext uri="{FF2B5EF4-FFF2-40B4-BE49-F238E27FC236}">
                  <a16:creationId xmlns:a16="http://schemas.microsoft.com/office/drawing/2014/main" id="{82768198-1D26-88F5-B29E-1879751F8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500" y="4740450"/>
              <a:ext cx="108950" cy="111250"/>
            </a:xfrm>
            <a:custGeom>
              <a:avLst/>
              <a:gdLst>
                <a:gd name="T0" fmla="*/ 2723750 w 4358"/>
                <a:gd name="T1" fmla="*/ 625 h 4450"/>
                <a:gd name="T2" fmla="*/ 2723750 w 4358"/>
                <a:gd name="T3" fmla="*/ 625 h 4450"/>
                <a:gd name="T4" fmla="*/ 625 w 4358"/>
                <a:gd name="T5" fmla="*/ 1457500 h 4450"/>
                <a:gd name="T6" fmla="*/ 73750 w 4358"/>
                <a:gd name="T7" fmla="*/ 2426250 h 4450"/>
                <a:gd name="T8" fmla="*/ 426875 w 4358"/>
                <a:gd name="T9" fmla="*/ 2781250 h 4450"/>
                <a:gd name="T10" fmla="*/ 585625 w 4358"/>
                <a:gd name="T11" fmla="*/ 2742500 h 4450"/>
                <a:gd name="T12" fmla="*/ 2723750 w 4358"/>
                <a:gd name="T13" fmla="*/ 625 h 44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VN"/>
            </a:p>
          </p:txBody>
        </p:sp>
        <p:sp>
          <p:nvSpPr>
            <p:cNvPr id="6184" name="Google Shape;456;p22">
              <a:extLst>
                <a:ext uri="{FF2B5EF4-FFF2-40B4-BE49-F238E27FC236}">
                  <a16:creationId xmlns:a16="http://schemas.microsoft.com/office/drawing/2014/main" id="{177DA9C5-DD2F-F8D2-F063-140EA5AC1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325" y="4539825"/>
              <a:ext cx="114150" cy="109800"/>
            </a:xfrm>
            <a:custGeom>
              <a:avLst/>
              <a:gdLst>
                <a:gd name="T0" fmla="*/ 2853125 w 4566"/>
                <a:gd name="T1" fmla="*/ 625 h 4392"/>
                <a:gd name="T2" fmla="*/ 2853125 w 4566"/>
                <a:gd name="T3" fmla="*/ 625 h 4392"/>
                <a:gd name="T4" fmla="*/ 56875 w 4566"/>
                <a:gd name="T5" fmla="*/ 2148125 h 4392"/>
                <a:gd name="T6" fmla="*/ 70000 w 4566"/>
                <a:gd name="T7" fmla="*/ 2492500 h 4392"/>
                <a:gd name="T8" fmla="*/ 451875 w 4566"/>
                <a:gd name="T9" fmla="*/ 2660000 h 4392"/>
                <a:gd name="T10" fmla="*/ 1383750 w 4566"/>
                <a:gd name="T11" fmla="*/ 2744375 h 4392"/>
                <a:gd name="T12" fmla="*/ 2853125 w 4566"/>
                <a:gd name="T13" fmla="*/ 625 h 43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VN"/>
            </a:p>
          </p:txBody>
        </p:sp>
        <p:sp>
          <p:nvSpPr>
            <p:cNvPr id="6185" name="Google Shape;457;p22">
              <a:extLst>
                <a:ext uri="{FF2B5EF4-FFF2-40B4-BE49-F238E27FC236}">
                  <a16:creationId xmlns:a16="http://schemas.microsoft.com/office/drawing/2014/main" id="{0AE4962C-B3FD-AE5C-DA50-3B34432E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875" y="4711550"/>
              <a:ext cx="170825" cy="169575"/>
            </a:xfrm>
            <a:custGeom>
              <a:avLst/>
              <a:gdLst>
                <a:gd name="T0" fmla="*/ 1778750 w 6833"/>
                <a:gd name="T1" fmla="*/ 625 h 6783"/>
                <a:gd name="T2" fmla="*/ 39375 w 6833"/>
                <a:gd name="T3" fmla="*/ 3781250 h 6783"/>
                <a:gd name="T4" fmla="*/ 126250 w 6833"/>
                <a:gd name="T5" fmla="*/ 4135000 h 6783"/>
                <a:gd name="T6" fmla="*/ 376250 w 6833"/>
                <a:gd name="T7" fmla="*/ 4238750 h 6783"/>
                <a:gd name="T8" fmla="*/ 478125 w 6833"/>
                <a:gd name="T9" fmla="*/ 4223750 h 6783"/>
                <a:gd name="T10" fmla="*/ 4270625 w 6833"/>
                <a:gd name="T11" fmla="*/ 2488125 h 6783"/>
                <a:gd name="T12" fmla="*/ 3971250 w 6833"/>
                <a:gd name="T13" fmla="*/ 2281250 h 6783"/>
                <a:gd name="T14" fmla="*/ 3229375 w 6833"/>
                <a:gd name="T15" fmla="*/ 1540000 h 6783"/>
                <a:gd name="T16" fmla="*/ 2979375 w 6833"/>
                <a:gd name="T17" fmla="*/ 1788125 h 6783"/>
                <a:gd name="T18" fmla="*/ 2734375 w 6833"/>
                <a:gd name="T19" fmla="*/ 1887500 h 6783"/>
                <a:gd name="T20" fmla="*/ 2484375 w 6833"/>
                <a:gd name="T21" fmla="*/ 1784375 h 6783"/>
                <a:gd name="T22" fmla="*/ 2480625 w 6833"/>
                <a:gd name="T23" fmla="*/ 1289375 h 6783"/>
                <a:gd name="T24" fmla="*/ 2730625 w 6833"/>
                <a:gd name="T25" fmla="*/ 1039375 h 6783"/>
                <a:gd name="T26" fmla="*/ 1981875 w 6833"/>
                <a:gd name="T27" fmla="*/ 290000 h 6783"/>
                <a:gd name="T28" fmla="*/ 1778750 w 6833"/>
                <a:gd name="T29" fmla="*/ 625 h 678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VN"/>
            </a:p>
          </p:txBody>
        </p:sp>
      </p:grpSp>
      <p:sp>
        <p:nvSpPr>
          <p:cNvPr id="6175" name="Text Box 15">
            <a:extLst>
              <a:ext uri="{FF2B5EF4-FFF2-40B4-BE49-F238E27FC236}">
                <a16:creationId xmlns:a16="http://schemas.microsoft.com/office/drawing/2014/main" id="{AAC2048E-98C7-12A9-E3BE-9B543FC50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5025" y="1403350"/>
            <a:ext cx="24447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0">
            <a:extLst>
              <a:ext uri="{FF2B5EF4-FFF2-40B4-BE49-F238E27FC236}">
                <a16:creationId xmlns:a16="http://schemas.microsoft.com/office/drawing/2014/main" id="{2CA52733-085E-689A-16B1-9210284B6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41275"/>
            <a:ext cx="9715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5" grpId="0"/>
      <p:bldP spid="4106" grpId="0"/>
      <p:bldP spid="4110" grpId="0"/>
      <p:bldP spid="4111" grpId="0"/>
      <p:bldP spid="4113" grpId="0"/>
      <p:bldP spid="4114" grpId="0"/>
      <p:bldP spid="41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AA4205D3-5974-16F8-37B2-246E1ED78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Giới Thiệu Đề Tài</a:t>
            </a:r>
          </a:p>
        </p:txBody>
      </p:sp>
      <p:sp>
        <p:nvSpPr>
          <p:cNvPr id="7171" name="Slide Number Placeholder 2">
            <a:extLst>
              <a:ext uri="{FF2B5EF4-FFF2-40B4-BE49-F238E27FC236}">
                <a16:creationId xmlns:a16="http://schemas.microsoft.com/office/drawing/2014/main" id="{F728D237-72DB-A202-1ED1-D668C9258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38657B8-286C-F949-9956-8AA52BC27772}" type="slidenum">
              <a:rPr lang="en-US" altLang="en-US" sz="140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400"/>
          </a:p>
        </p:txBody>
      </p:sp>
      <p:sp>
        <p:nvSpPr>
          <p:cNvPr id="6151" name="TextBox 3">
            <a:extLst>
              <a:ext uri="{FF2B5EF4-FFF2-40B4-BE49-F238E27FC236}">
                <a16:creationId xmlns:a16="http://schemas.microsoft.com/office/drawing/2014/main" id="{6702559B-6C3C-3F55-47BD-9CAA48922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3" y="1636713"/>
            <a:ext cx="77041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itchFamily="2" charset="2"/>
              <a:buChar char="Ø"/>
            </a:pPr>
            <a:r>
              <a:rPr lang="en-US" altLang="en-US" sz="2000" dirty="0" err="1"/>
              <a:t>Từ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sau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khi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tình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hình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dịch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bệnh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căn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thẳng</a:t>
            </a:r>
            <a:r>
              <a:rPr lang="en-US" altLang="en-US" sz="2000" dirty="0"/>
              <a:t> xu </a:t>
            </a:r>
            <a:r>
              <a:rPr lang="en-US" altLang="en-US" sz="2000" dirty="0" err="1"/>
              <a:t>hướng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khánh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hàng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quan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tâm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đến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vấn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đề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đặt</a:t>
            </a:r>
            <a:r>
              <a:rPr lang="en-US" altLang="en-US" sz="2000" dirty="0"/>
              <a:t> hang online </a:t>
            </a:r>
            <a:r>
              <a:rPr lang="en-US" altLang="en-US" sz="2000" dirty="0" err="1"/>
              <a:t>tăng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mạnh</a:t>
            </a:r>
            <a:r>
              <a:rPr lang="en-US" altLang="en-US" sz="2000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9A22DA-DF18-05C7-27E8-0B2D8ED2E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719388"/>
            <a:ext cx="4572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vi-VN" altLang="en-VN" sz="2000" dirty="0"/>
              <a:t>Trước sự thay đổi của khách hàng và sự chuyển dịch của thị trường, nhiều </a:t>
            </a:r>
            <a:r>
              <a:rPr lang="en-US" altLang="en-VN" sz="2000" dirty="0" err="1"/>
              <a:t>người</a:t>
            </a:r>
            <a:r>
              <a:rPr lang="en-US" altLang="en-VN" sz="2000" dirty="0"/>
              <a:t> </a:t>
            </a:r>
            <a:r>
              <a:rPr lang="en-US" altLang="en-VN" sz="2000" dirty="0" err="1"/>
              <a:t>hướng</a:t>
            </a:r>
            <a:r>
              <a:rPr lang="en-US" altLang="en-VN" sz="2000" dirty="0"/>
              <a:t> </a:t>
            </a:r>
            <a:r>
              <a:rPr lang="en-US" altLang="en-VN" sz="2000" dirty="0" err="1"/>
              <a:t>đến</a:t>
            </a:r>
            <a:r>
              <a:rPr lang="en-US" altLang="en-VN" sz="2000" dirty="0"/>
              <a:t> </a:t>
            </a:r>
            <a:r>
              <a:rPr lang="en-US" altLang="en-VN" sz="2000" dirty="0" err="1"/>
              <a:t>nhu</a:t>
            </a:r>
            <a:r>
              <a:rPr lang="en-US" altLang="en-VN" sz="2000" dirty="0"/>
              <a:t> </a:t>
            </a:r>
            <a:r>
              <a:rPr lang="en-US" altLang="en-VN" sz="2000" dirty="0" err="1"/>
              <a:t>cầu</a:t>
            </a:r>
            <a:r>
              <a:rPr lang="en-US" altLang="en-VN" sz="2000" dirty="0"/>
              <a:t> </a:t>
            </a:r>
            <a:r>
              <a:rPr lang="en-US" altLang="en-VN" sz="2000" dirty="0" err="1"/>
              <a:t>đặt</a:t>
            </a:r>
            <a:r>
              <a:rPr lang="en-US" altLang="en-VN" sz="2000" dirty="0"/>
              <a:t> </a:t>
            </a:r>
            <a:r>
              <a:rPr lang="en-US" altLang="en-VN" sz="2000" dirty="0" err="1"/>
              <a:t>hàng</a:t>
            </a:r>
            <a:r>
              <a:rPr lang="en-US" altLang="en-VN" sz="2000" dirty="0"/>
              <a:t> online </a:t>
            </a:r>
            <a:r>
              <a:rPr lang="en-US" altLang="en-VN" sz="2000" dirty="0" err="1"/>
              <a:t>nhiều</a:t>
            </a:r>
            <a:r>
              <a:rPr lang="en-US" altLang="en-VN" sz="2000" dirty="0"/>
              <a:t> </a:t>
            </a:r>
            <a:r>
              <a:rPr lang="en-US" altLang="en-VN" sz="2000" dirty="0" err="1"/>
              <a:t>hơn</a:t>
            </a:r>
            <a:endParaRPr lang="vi-VN" altLang="en-VN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13C9A3-78C0-B097-03F1-CDEF3E28E633}"/>
              </a:ext>
            </a:extLst>
          </p:cNvPr>
          <p:cNvSpPr txBox="1"/>
          <p:nvPr/>
        </p:nvSpPr>
        <p:spPr>
          <a:xfrm>
            <a:off x="452438" y="992188"/>
            <a:ext cx="3422650" cy="5238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dirty="0">
                <a:latin typeface="+mj-lt"/>
              </a:rPr>
              <a:t>1. </a:t>
            </a:r>
            <a:r>
              <a:rPr lang="en-US" sz="2800" b="1" dirty="0" err="1">
                <a:latin typeface="+mj-lt"/>
              </a:rPr>
              <a:t>Khảo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sát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thực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tế</a:t>
            </a:r>
            <a:endParaRPr lang="en-US" sz="2800" b="1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64D310-37B9-53F4-9FB7-DD8998522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2468563"/>
            <a:ext cx="35718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227029-7F1E-4AEA-CCAB-57036858E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5788" y="4868863"/>
            <a:ext cx="47498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en-VN" dirty="0" err="1"/>
              <a:t>Từ</a:t>
            </a:r>
            <a:r>
              <a:rPr lang="en-US" altLang="en-VN" dirty="0"/>
              <a:t> </a:t>
            </a:r>
            <a:r>
              <a:rPr lang="en-US" altLang="en-VN" dirty="0" err="1"/>
              <a:t>đó</a:t>
            </a:r>
            <a:r>
              <a:rPr lang="en-US" altLang="en-VN" dirty="0"/>
              <a:t> </a:t>
            </a:r>
            <a:r>
              <a:rPr lang="en-US" altLang="en-VN" dirty="0" err="1"/>
              <a:t>em</a:t>
            </a:r>
            <a:r>
              <a:rPr lang="en-US" altLang="en-VN" dirty="0"/>
              <a:t> </a:t>
            </a:r>
            <a:r>
              <a:rPr lang="en-US" altLang="en-VN" dirty="0" err="1"/>
              <a:t>cũng</a:t>
            </a:r>
            <a:r>
              <a:rPr lang="en-US" altLang="en-VN" dirty="0"/>
              <a:t> </a:t>
            </a:r>
            <a:r>
              <a:rPr lang="en-US" altLang="en-VN" dirty="0" err="1"/>
              <a:t>muốn</a:t>
            </a:r>
            <a:r>
              <a:rPr lang="en-US" altLang="en-VN" dirty="0"/>
              <a:t> </a:t>
            </a:r>
            <a:r>
              <a:rPr lang="en-US" altLang="en-VN" dirty="0" err="1"/>
              <a:t>tạo</a:t>
            </a:r>
            <a:r>
              <a:rPr lang="en-US" altLang="en-VN" dirty="0"/>
              <a:t> </a:t>
            </a:r>
            <a:r>
              <a:rPr lang="en-US" altLang="en-VN" dirty="0" err="1"/>
              <a:t>một</a:t>
            </a:r>
            <a:r>
              <a:rPr lang="en-US" altLang="en-VN" dirty="0"/>
              <a:t> website </a:t>
            </a:r>
            <a:r>
              <a:rPr lang="en-US" altLang="en-VN" dirty="0" err="1"/>
              <a:t>riêng</a:t>
            </a:r>
            <a:r>
              <a:rPr lang="en-US" altLang="en-VN" dirty="0"/>
              <a:t> </a:t>
            </a:r>
            <a:r>
              <a:rPr lang="en-US" altLang="en-VN" dirty="0" err="1"/>
              <a:t>để</a:t>
            </a:r>
            <a:r>
              <a:rPr lang="en-US" altLang="en-VN" dirty="0"/>
              <a:t> </a:t>
            </a:r>
            <a:r>
              <a:rPr lang="en-US" altLang="en-VN" dirty="0" err="1"/>
              <a:t>có</a:t>
            </a:r>
            <a:r>
              <a:rPr lang="en-US" altLang="en-VN" dirty="0"/>
              <a:t> </a:t>
            </a:r>
            <a:r>
              <a:rPr lang="en-US" altLang="en-VN" dirty="0" err="1"/>
              <a:t>thể</a:t>
            </a:r>
            <a:r>
              <a:rPr lang="en-US" altLang="en-VN" dirty="0"/>
              <a:t> </a:t>
            </a:r>
            <a:r>
              <a:rPr lang="en-US" altLang="en-VN" dirty="0" err="1"/>
              <a:t>tiện</a:t>
            </a:r>
            <a:r>
              <a:rPr lang="en-US" altLang="en-VN" dirty="0"/>
              <a:t> </a:t>
            </a:r>
            <a:r>
              <a:rPr lang="en-US" altLang="en-VN" dirty="0" err="1"/>
              <a:t>lợi</a:t>
            </a:r>
            <a:r>
              <a:rPr lang="en-US" altLang="en-VN" dirty="0"/>
              <a:t> </a:t>
            </a:r>
            <a:r>
              <a:rPr lang="en-US" altLang="en-VN" dirty="0" err="1"/>
              <a:t>quản</a:t>
            </a:r>
            <a:r>
              <a:rPr lang="en-US" altLang="en-VN" dirty="0"/>
              <a:t> </a:t>
            </a:r>
            <a:r>
              <a:rPr lang="en-US" altLang="en-VN" dirty="0" err="1"/>
              <a:t>lý</a:t>
            </a:r>
            <a:r>
              <a:rPr lang="en-US" altLang="en-VN" dirty="0"/>
              <a:t> </a:t>
            </a:r>
            <a:r>
              <a:rPr lang="en-US" altLang="en-VN" dirty="0" err="1"/>
              <a:t>cho</a:t>
            </a:r>
            <a:r>
              <a:rPr lang="en-US" altLang="en-VN" dirty="0"/>
              <a:t> </a:t>
            </a:r>
            <a:r>
              <a:rPr lang="en-US" altLang="en-VN" dirty="0" err="1"/>
              <a:t>cửa</a:t>
            </a:r>
            <a:r>
              <a:rPr lang="en-US" altLang="en-VN" dirty="0"/>
              <a:t> </a:t>
            </a:r>
            <a:r>
              <a:rPr lang="en-US" altLang="en-VN" dirty="0" err="1"/>
              <a:t>tiệm</a:t>
            </a:r>
            <a:r>
              <a:rPr lang="en-US" altLang="en-VN" dirty="0"/>
              <a:t> </a:t>
            </a:r>
            <a:r>
              <a:rPr lang="en-US" altLang="en-VN" dirty="0" err="1"/>
              <a:t>và</a:t>
            </a:r>
            <a:r>
              <a:rPr lang="en-US" altLang="en-VN" dirty="0"/>
              <a:t> </a:t>
            </a:r>
            <a:r>
              <a:rPr lang="en-US" altLang="en-VN" dirty="0" err="1"/>
              <a:t>giúp</a:t>
            </a:r>
            <a:r>
              <a:rPr lang="en-US" altLang="en-VN" dirty="0"/>
              <a:t> </a:t>
            </a:r>
            <a:r>
              <a:rPr lang="en-US" altLang="en-VN" dirty="0" err="1"/>
              <a:t>khách</a:t>
            </a:r>
            <a:r>
              <a:rPr lang="en-US" altLang="en-VN" dirty="0"/>
              <a:t> hang </a:t>
            </a:r>
            <a:r>
              <a:rPr lang="en-US" altLang="en-VN" dirty="0" err="1"/>
              <a:t>cũng</a:t>
            </a:r>
            <a:r>
              <a:rPr lang="en-US" altLang="en-VN" dirty="0"/>
              <a:t> </a:t>
            </a:r>
            <a:r>
              <a:rPr lang="en-US" altLang="en-VN" dirty="0" err="1"/>
              <a:t>như</a:t>
            </a:r>
            <a:r>
              <a:rPr lang="en-US" altLang="en-VN" dirty="0"/>
              <a:t> </a:t>
            </a:r>
            <a:r>
              <a:rPr lang="en-US" altLang="en-VN" dirty="0" err="1"/>
              <a:t>sinh</a:t>
            </a:r>
            <a:r>
              <a:rPr lang="en-US" altLang="en-VN" dirty="0"/>
              <a:t> </a:t>
            </a:r>
            <a:r>
              <a:rPr lang="en-US" altLang="en-VN" dirty="0" err="1"/>
              <a:t>viên</a:t>
            </a:r>
            <a:r>
              <a:rPr lang="en-US" altLang="en-VN" dirty="0"/>
              <a:t> </a:t>
            </a:r>
            <a:r>
              <a:rPr lang="en-US" altLang="en-VN" dirty="0" err="1"/>
              <a:t>dễ</a:t>
            </a:r>
            <a:r>
              <a:rPr lang="en-US" altLang="en-VN" dirty="0"/>
              <a:t> </a:t>
            </a:r>
            <a:r>
              <a:rPr lang="en-US" altLang="en-VN" dirty="0" err="1"/>
              <a:t>lựa</a:t>
            </a:r>
            <a:r>
              <a:rPr lang="en-US" altLang="en-VN" dirty="0"/>
              <a:t> </a:t>
            </a:r>
            <a:r>
              <a:rPr lang="en-US" altLang="en-VN" dirty="0" err="1"/>
              <a:t>chọn</a:t>
            </a:r>
            <a:r>
              <a:rPr lang="en-US" altLang="en-VN" dirty="0"/>
              <a:t> </a:t>
            </a:r>
            <a:r>
              <a:rPr lang="en-US" altLang="en-VN" dirty="0" err="1"/>
              <a:t>các</a:t>
            </a:r>
            <a:r>
              <a:rPr lang="en-US" altLang="en-VN" dirty="0"/>
              <a:t> </a:t>
            </a:r>
            <a:r>
              <a:rPr lang="en-US" altLang="en-VN" dirty="0" err="1"/>
              <a:t>loại</a:t>
            </a:r>
            <a:r>
              <a:rPr lang="en-US" altLang="en-VN" dirty="0"/>
              <a:t> laptop </a:t>
            </a:r>
            <a:r>
              <a:rPr lang="en-US" altLang="en-VN" dirty="0" err="1"/>
              <a:t>phù</a:t>
            </a:r>
            <a:r>
              <a:rPr lang="en-US" altLang="en-VN" dirty="0"/>
              <a:t> </a:t>
            </a:r>
            <a:r>
              <a:rPr lang="en-US" altLang="en-VN" dirty="0" err="1"/>
              <a:t>hợp</a:t>
            </a:r>
            <a:r>
              <a:rPr lang="en-US" altLang="en-VN" dirty="0"/>
              <a:t> </a:t>
            </a:r>
            <a:r>
              <a:rPr lang="en-US" altLang="en-VN" dirty="0" err="1"/>
              <a:t>thuận</a:t>
            </a:r>
            <a:r>
              <a:rPr lang="en-US" altLang="en-VN" dirty="0"/>
              <a:t> </a:t>
            </a:r>
            <a:r>
              <a:rPr lang="en-US" altLang="en-VN" dirty="0" err="1"/>
              <a:t>tiện</a:t>
            </a:r>
            <a:r>
              <a:rPr lang="en-US" altLang="en-VN" dirty="0"/>
              <a:t>.</a:t>
            </a:r>
            <a:endParaRPr lang="vi-VN" altLang="en-VN" dirty="0"/>
          </a:p>
        </p:txBody>
      </p:sp>
      <p:pic>
        <p:nvPicPr>
          <p:cNvPr id="8" name="Picture 30">
            <a:extLst>
              <a:ext uri="{FF2B5EF4-FFF2-40B4-BE49-F238E27FC236}">
                <a16:creationId xmlns:a16="http://schemas.microsoft.com/office/drawing/2014/main" id="{C760D0F5-BA23-6864-17E7-F1DD4DFE6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41275"/>
            <a:ext cx="9715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420DD5-865E-41CC-C63F-4059DB0E4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08" y="4602163"/>
            <a:ext cx="3796560" cy="193674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1" grpId="0"/>
      <p:bldP spid="5" grpId="0"/>
      <p:bldP spid="18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A54BDD3F-6DED-C25E-8C38-E86DB84D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5" name="Slide Number Placeholder 2">
            <a:extLst>
              <a:ext uri="{FF2B5EF4-FFF2-40B4-BE49-F238E27FC236}">
                <a16:creationId xmlns:a16="http://schemas.microsoft.com/office/drawing/2014/main" id="{9CEF95D4-1C77-7734-9827-9CD3302E5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8A578ED-50DA-684C-9E9B-03EDA5C045F9}" type="slidenum">
              <a:rPr lang="en-US" altLang="en-US" sz="140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400"/>
          </a:p>
        </p:txBody>
      </p:sp>
      <p:sp>
        <p:nvSpPr>
          <p:cNvPr id="6151" name="TextBox 3">
            <a:extLst>
              <a:ext uri="{FF2B5EF4-FFF2-40B4-BE49-F238E27FC236}">
                <a16:creationId xmlns:a16="http://schemas.microsoft.com/office/drawing/2014/main" id="{28ABF9AF-43FA-9D82-158C-5C158BAA8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1625600"/>
            <a:ext cx="77057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itchFamily="2" charset="2"/>
              <a:buChar char="Ø"/>
            </a:pPr>
            <a:r>
              <a:rPr lang="en-US" altLang="en-US" sz="2000" dirty="0" err="1"/>
              <a:t>Nắm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bắt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được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nhu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cầu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đã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nêu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trên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nên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em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đã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có</a:t>
            </a:r>
            <a:r>
              <a:rPr lang="en-US" altLang="en-US" sz="2000" dirty="0"/>
              <a:t> </a:t>
            </a:r>
            <a:r>
              <a:rPr lang="en-US" altLang="en-US" sz="2000" dirty="0" err="1"/>
              <a:t>ý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tưởng</a:t>
            </a:r>
            <a:r>
              <a:rPr lang="en-US" altLang="en-US" sz="2000" dirty="0"/>
              <a:t> :</a:t>
            </a:r>
          </a:p>
          <a:p>
            <a:pPr>
              <a:spcBef>
                <a:spcPct val="0"/>
              </a:spcBef>
              <a:buClrTx/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spcBef>
                <a:spcPct val="0"/>
              </a:spcBef>
              <a:buClrTx/>
              <a:buFont typeface="Wingdings" pitchFamily="2" charset="2"/>
              <a:buChar char="Ø"/>
            </a:pPr>
            <a:endParaRPr lang="en-US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B8B81A-2408-405B-9E0F-5534763910BA}"/>
              </a:ext>
            </a:extLst>
          </p:cNvPr>
          <p:cNvSpPr txBox="1"/>
          <p:nvPr/>
        </p:nvSpPr>
        <p:spPr>
          <a:xfrm>
            <a:off x="452438" y="992188"/>
            <a:ext cx="3733800" cy="5238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dirty="0">
                <a:latin typeface="+mj-lt"/>
              </a:rPr>
              <a:t>2. Ý </a:t>
            </a:r>
            <a:r>
              <a:rPr lang="en-US" sz="2800" b="1" dirty="0" err="1">
                <a:latin typeface="+mj-lt"/>
              </a:rPr>
              <a:t>tưởng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thực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hiện</a:t>
            </a:r>
            <a:endParaRPr lang="en-US" sz="2800" b="1" dirty="0">
              <a:latin typeface="+mj-lt"/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ABB47B8F-0D9A-209C-8D8B-D8CDDC5258E8}"/>
              </a:ext>
            </a:extLst>
          </p:cNvPr>
          <p:cNvSpPr/>
          <p:nvPr/>
        </p:nvSpPr>
        <p:spPr>
          <a:xfrm rot="16200000">
            <a:off x="3944144" y="2967831"/>
            <a:ext cx="369888" cy="7080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94391E0-C4BD-444A-CB85-0FFD2702FCDF}"/>
              </a:ext>
            </a:extLst>
          </p:cNvPr>
          <p:cNvSpPr/>
          <p:nvPr/>
        </p:nvSpPr>
        <p:spPr>
          <a:xfrm>
            <a:off x="4635500" y="2498725"/>
            <a:ext cx="4498975" cy="1646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en-US" sz="2000" dirty="0" err="1"/>
              <a:t>Tạo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một</a:t>
            </a:r>
            <a:r>
              <a:rPr lang="en-US" altLang="en-US" sz="2000" dirty="0"/>
              <a:t> website </a:t>
            </a:r>
            <a:r>
              <a:rPr lang="en-US" altLang="en-US" sz="2000" dirty="0" err="1"/>
              <a:t>để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bán</a:t>
            </a:r>
            <a:r>
              <a:rPr lang="en-US" altLang="en-US" sz="2000" dirty="0"/>
              <a:t> laptop </a:t>
            </a:r>
            <a:r>
              <a:rPr lang="en-US" altLang="en-US" sz="2000" dirty="0" err="1"/>
              <a:t>với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C315CC6B-01C3-69BD-C417-217D7EA84385}"/>
              </a:ext>
            </a:extLst>
          </p:cNvPr>
          <p:cNvSpPr/>
          <p:nvPr/>
        </p:nvSpPr>
        <p:spPr>
          <a:xfrm rot="16200000">
            <a:off x="1007989" y="4683127"/>
            <a:ext cx="431800" cy="9366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7C91218-9BB3-6937-9B12-B5FBBEE8649A}"/>
              </a:ext>
            </a:extLst>
          </p:cNvPr>
          <p:cNvSpPr/>
          <p:nvPr/>
        </p:nvSpPr>
        <p:spPr>
          <a:xfrm>
            <a:off x="2484438" y="4449763"/>
            <a:ext cx="6659562" cy="2271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b="1" dirty="0" err="1"/>
              <a:t>Khách</a:t>
            </a:r>
            <a:r>
              <a:rPr lang="en-US" sz="2000" b="1" dirty="0"/>
              <a:t> </a:t>
            </a:r>
            <a:r>
              <a:rPr lang="en-US" sz="2000" b="1" dirty="0" err="1"/>
              <a:t>hàng</a:t>
            </a:r>
            <a:r>
              <a:rPr lang="en-US" sz="2000" b="1" dirty="0"/>
              <a:t> </a:t>
            </a:r>
            <a:r>
              <a:rPr lang="en-US" sz="2000" dirty="0"/>
              <a:t>: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kiếm</a:t>
            </a:r>
            <a:r>
              <a:rPr lang="en-US" sz="2000" dirty="0"/>
              <a:t> </a:t>
            </a:r>
            <a:r>
              <a:rPr lang="en-US" sz="2000" dirty="0" err="1"/>
              <a:t>mặt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giá,theo</a:t>
            </a:r>
            <a:r>
              <a:rPr lang="en-US" sz="2000" dirty="0"/>
              <a:t> </a:t>
            </a:r>
            <a:r>
              <a:rPr lang="en-US" sz="2000" dirty="0" err="1"/>
              <a:t>thương</a:t>
            </a:r>
            <a:r>
              <a:rPr lang="en-US" sz="2000" dirty="0"/>
              <a:t> </a:t>
            </a:r>
            <a:r>
              <a:rPr lang="en-US" sz="2000" dirty="0" err="1"/>
              <a:t>hiệu,quản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trạng</a:t>
            </a:r>
            <a:r>
              <a:rPr lang="en-US" sz="2000" dirty="0"/>
              <a:t> </a:t>
            </a:r>
            <a:r>
              <a:rPr lang="en-US" sz="2000" dirty="0" err="1"/>
              <a:t>thái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thanh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r>
              <a:rPr lang="en-US" sz="2000" dirty="0"/>
              <a:t> </a:t>
            </a:r>
            <a:r>
              <a:rPr lang="en-US" sz="2000" dirty="0" err="1"/>
              <a:t>trực</a:t>
            </a:r>
            <a:r>
              <a:rPr lang="en-US" sz="2000" dirty="0"/>
              <a:t> </a:t>
            </a:r>
            <a:r>
              <a:rPr lang="en-US" sz="2000" dirty="0" err="1"/>
              <a:t>tuyến,trả</a:t>
            </a:r>
            <a:r>
              <a:rPr lang="en-US" sz="2000" dirty="0"/>
              <a:t> </a:t>
            </a:r>
            <a:r>
              <a:rPr lang="en-US" sz="2000" dirty="0" err="1"/>
              <a:t>góp</a:t>
            </a:r>
            <a:r>
              <a:rPr lang="en-US" sz="2000" dirty="0"/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 err="1"/>
              <a:t>Quản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trị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viên</a:t>
            </a:r>
            <a:r>
              <a:rPr lang="en-US" altLang="en-US" sz="2000" dirty="0" err="1"/>
              <a:t>:có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thể</a:t>
            </a:r>
            <a:r>
              <a:rPr lang="en-US" altLang="en-US" sz="2000" dirty="0"/>
              <a:t> </a:t>
            </a:r>
            <a:r>
              <a:rPr lang="en-US" altLang="en-US" sz="2000" dirty="0" err="1"/>
              <a:t>quản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lý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người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dùng</a:t>
            </a:r>
            <a:endParaRPr lang="en-US" altLang="en-US" sz="20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/>
              <a:t>Theo </a:t>
            </a:r>
            <a:r>
              <a:rPr lang="en-US" altLang="en-US" sz="2000" dirty="0" err="1"/>
              <a:t>dõi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sản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phẩm</a:t>
            </a:r>
            <a:endParaRPr lang="en-US" altLang="en-US" sz="20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 err="1"/>
              <a:t>Quản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lý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đơn</a:t>
            </a:r>
            <a:r>
              <a:rPr lang="en-US" altLang="en-US" sz="2000" dirty="0"/>
              <a:t> hang …</a:t>
            </a:r>
            <a:endParaRPr lang="en-US" altLang="en-US" sz="2400" dirty="0"/>
          </a:p>
        </p:txBody>
      </p:sp>
      <p:pic>
        <p:nvPicPr>
          <p:cNvPr id="6" name="Picture 30">
            <a:extLst>
              <a:ext uri="{FF2B5EF4-FFF2-40B4-BE49-F238E27FC236}">
                <a16:creationId xmlns:a16="http://schemas.microsoft.com/office/drawing/2014/main" id="{D14C56BB-5731-018C-A873-16B02AD59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41275"/>
            <a:ext cx="9715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D96B51-5391-C80E-AD6B-DA1A2B1C0B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7039" y="2344739"/>
            <a:ext cx="3424598" cy="1871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1" grpId="0"/>
      <p:bldP spid="18" grpId="0" animBg="1"/>
      <p:bldP spid="3" grpId="0" animBg="1"/>
      <p:bldP spid="15" grpId="0" animBg="1"/>
      <p:bldP spid="17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64871C26-2746-6937-215B-74B9FF1E8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 dirty="0"/>
              <a:t>Cơ Sở Lý Thuyết</a:t>
            </a:r>
            <a:endParaRPr lang="en-US" altLang="en-US" dirty="0"/>
          </a:p>
        </p:txBody>
      </p:sp>
      <p:sp>
        <p:nvSpPr>
          <p:cNvPr id="9219" name="Slide Number Placeholder 2">
            <a:extLst>
              <a:ext uri="{FF2B5EF4-FFF2-40B4-BE49-F238E27FC236}">
                <a16:creationId xmlns:a16="http://schemas.microsoft.com/office/drawing/2014/main" id="{B4A00BC1-0F38-0BBA-CF58-2914601CB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CCEE71F-A60B-7746-A072-10FC65F578D4}" type="slidenum">
              <a:rPr lang="en-US" altLang="en-US" sz="140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FF77BF-5DEB-9B59-DD7C-541509D91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8" y="992188"/>
            <a:ext cx="3997325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VN" sz="2800" b="1"/>
              <a:t>1. Công nghệ sử dụng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99D168-6360-E6BF-A011-A09AF7B6C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644650"/>
            <a:ext cx="1814512" cy="46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altLang="en-VN" sz="2400" b="1"/>
              <a:t>Backend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8E1108-9624-C3AC-0E22-0B7EF3AF3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8" y="2592388"/>
            <a:ext cx="4095750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B6901E-9F6C-4E62-9E8D-3C786F47F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8" y="4797425"/>
            <a:ext cx="8196262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vi-VN" altLang="en-VN" sz="2000"/>
              <a:t>là một dự án phát triển bởi JAV (ngôn ngữ java) trong hệ sinh thái Spring framework.</a:t>
            </a:r>
            <a:endParaRPr lang="en-US" altLang="en-VN" sz="2000"/>
          </a:p>
          <a:p>
            <a:pPr>
              <a:buFont typeface="Wingdings" pitchFamily="2" charset="2"/>
              <a:buChar char="Ø"/>
            </a:pPr>
            <a:r>
              <a:rPr lang="vi-VN" altLang="en-VN" sz="2000"/>
              <a:t> Nó giú</a:t>
            </a:r>
            <a:r>
              <a:rPr lang="en-US" altLang="en-VN" sz="2000"/>
              <a:t>p cho</a:t>
            </a:r>
            <a:r>
              <a:rPr lang="vi-VN" altLang="en-VN" sz="2000"/>
              <a:t> lập trình viên đơn giản hóa quá trình </a:t>
            </a:r>
            <a:r>
              <a:rPr lang="en-US" altLang="en-VN" sz="2000"/>
              <a:t>build </a:t>
            </a:r>
            <a:r>
              <a:rPr lang="vi-VN" altLang="en-VN" sz="2000"/>
              <a:t>một ứng dụng với Spring, chỉ tập trung vào việc phát triển business cho ứng dụng.</a:t>
            </a:r>
            <a:endParaRPr lang="en-US" altLang="en-VN" sz="2000"/>
          </a:p>
        </p:txBody>
      </p:sp>
      <p:pic>
        <p:nvPicPr>
          <p:cNvPr id="4" name="Picture 30">
            <a:extLst>
              <a:ext uri="{FF2B5EF4-FFF2-40B4-BE49-F238E27FC236}">
                <a16:creationId xmlns:a16="http://schemas.microsoft.com/office/drawing/2014/main" id="{734E938B-23CA-B8BF-18A0-396A2C2F8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41275"/>
            <a:ext cx="9715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934BA03A-C275-69E0-3D88-04DB0331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 dirty="0"/>
              <a:t>Cơ Sở Lý Thuyết</a:t>
            </a:r>
            <a:endParaRPr lang="en-US" altLang="en-US" dirty="0"/>
          </a:p>
        </p:txBody>
      </p:sp>
      <p:sp>
        <p:nvSpPr>
          <p:cNvPr id="10243" name="Slide Number Placeholder 2">
            <a:extLst>
              <a:ext uri="{FF2B5EF4-FFF2-40B4-BE49-F238E27FC236}">
                <a16:creationId xmlns:a16="http://schemas.microsoft.com/office/drawing/2014/main" id="{A33E5A23-DDAB-E831-6681-4A8D6528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AF5EF57-41F3-4B40-A5D2-6CB0456514DD}" type="slidenum">
              <a:rPr lang="en-US" altLang="en-US" sz="140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26571-1ADD-3C61-0A74-D0F1C624D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8" y="992188"/>
            <a:ext cx="3506088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en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en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altLang="en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en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altLang="en-V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5CC74B-6828-86BE-276E-7C4E86B465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644650"/>
            <a:ext cx="175721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altLang="en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E4E41A-4D93-BCCF-93C5-6E38E11E4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4776857"/>
            <a:ext cx="84248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performance website</a:t>
            </a:r>
            <a:endParaRPr lang="en-US" altLang="en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00F2FF-3AEF-442A-3E8A-8704E61CB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908425"/>
            <a:ext cx="8788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</a:t>
            </a:r>
            <a:r>
              <a:rPr lang="en-US" altLang="en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alt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alt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alt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alt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alt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alt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alt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Facebook </a:t>
            </a:r>
            <a:r>
              <a:rPr lang="en-US" altLang="en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Instagram</a:t>
            </a:r>
            <a:r>
              <a:rPr lang="vi-VN" alt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D3A9F-0D33-EB84-E8B0-D082A441B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033588"/>
            <a:ext cx="378142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0">
            <a:extLst>
              <a:ext uri="{FF2B5EF4-FFF2-40B4-BE49-F238E27FC236}">
                <a16:creationId xmlns:a16="http://schemas.microsoft.com/office/drawing/2014/main" id="{DD33716F-EFDB-5E72-C387-DE5671083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41275"/>
            <a:ext cx="9715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73D71B-368E-084B-E1A2-C0031C665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5692914"/>
            <a:ext cx="84248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en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reacti18next </a:t>
            </a:r>
            <a:r>
              <a:rPr lang="en-US" altLang="en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alt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alt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alt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alt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alt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endParaRPr lang="en-US" altLang="en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  <p:bldP spid="5" grpId="0"/>
      <p:bldP spid="4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6DC511F1-AB97-7ED7-B8E4-AA877A31C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Cơ Sở Lý Thuyết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7" name="Slide Number Placeholder 2">
            <a:extLst>
              <a:ext uri="{FF2B5EF4-FFF2-40B4-BE49-F238E27FC236}">
                <a16:creationId xmlns:a16="http://schemas.microsoft.com/office/drawing/2014/main" id="{FA172BE8-602D-DEC8-482A-81960D35A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6C6A2C3-1511-8848-8DC5-9C2987ACB95C}" type="slidenum">
              <a:rPr lang="en-US" altLang="en-US" sz="140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03E1E2-7B42-2DDF-DCA0-31E2BAE46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8" y="992188"/>
            <a:ext cx="3506088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en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en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altLang="en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en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altLang="en-V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5038CE-7314-3B7D-CF71-A3F2FE272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644650"/>
            <a:ext cx="1745991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altLang="en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6BAD25-5313-F343-3669-02396BCF2F4F}"/>
              </a:ext>
            </a:extLst>
          </p:cNvPr>
          <p:cNvSpPr/>
          <p:nvPr/>
        </p:nvSpPr>
        <p:spPr>
          <a:xfrm>
            <a:off x="820738" y="4775200"/>
            <a:ext cx="8424862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No-SQL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Document Database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8944BD-6C17-1742-FAD1-51E80322E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" y="3662363"/>
            <a:ext cx="8788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dựng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ràng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buộc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vẹn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ở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V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VN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0FD72E-813D-4716-177C-E6E715008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738" y="5684838"/>
            <a:ext cx="7723187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/>
            <a:endParaRPr lang="en-US" altLang="en-VN" b="1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endParaRPr lang="en-US" alt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alt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endParaRPr lang="en-US" altLang="en-V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C4A45A-E76A-8155-E268-086C4503A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0" y="1922463"/>
            <a:ext cx="3852863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0">
            <a:extLst>
              <a:ext uri="{FF2B5EF4-FFF2-40B4-BE49-F238E27FC236}">
                <a16:creationId xmlns:a16="http://schemas.microsoft.com/office/drawing/2014/main" id="{F7BF3D45-A732-99D0-07D0-2C9CD567D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41275"/>
            <a:ext cx="9715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  <p:bldP spid="5" grpId="0"/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A54594F9-A46F-C70D-556E-3E4A9C78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2">
            <a:extLst>
              <a:ext uri="{FF2B5EF4-FFF2-40B4-BE49-F238E27FC236}">
                <a16:creationId xmlns:a16="http://schemas.microsoft.com/office/drawing/2014/main" id="{0E05775C-8C5F-BB93-9380-94564EEF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8830A03-EECB-8244-816F-881D0CACA80A}" type="slidenum">
              <a:rPr lang="en-US" altLang="en-US" sz="140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B7ACE2-2B69-B138-7C15-CE46D623E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8" y="992188"/>
            <a:ext cx="3094117" cy="95410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2.Thiết </a:t>
            </a:r>
            <a:r>
              <a:rPr lang="en-US" altLang="en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en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altLang="en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VN" sz="2800" b="1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51AB5-6E8E-FEEC-52F3-27A9C05D70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866" y="1624876"/>
            <a:ext cx="2357564" cy="70788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/>
            <a:r>
              <a:rPr lang="en-US" alt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altLang="en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alt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alt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alt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alt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BD4308E-A088-9A8D-6305-055F17129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1515" name="Rectangle 7">
            <a:extLst>
              <a:ext uri="{FF2B5EF4-FFF2-40B4-BE49-F238E27FC236}">
                <a16:creationId xmlns:a16="http://schemas.microsoft.com/office/drawing/2014/main" id="{4F06DF9D-6002-2FCA-C2A4-637296AB4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3925888"/>
            <a:ext cx="7345363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endParaRPr lang="en-VN" altLang="en-VN"/>
          </a:p>
        </p:txBody>
      </p:sp>
      <p:pic>
        <p:nvPicPr>
          <p:cNvPr id="3" name="Picture 30">
            <a:extLst>
              <a:ext uri="{FF2B5EF4-FFF2-40B4-BE49-F238E27FC236}">
                <a16:creationId xmlns:a16="http://schemas.microsoft.com/office/drawing/2014/main" id="{6BF3B4B1-24AA-570A-BC42-394C92C54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41275"/>
            <a:ext cx="9715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C64094-53E1-D940-03EE-AA5C348B6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398216"/>
            <a:ext cx="4446056" cy="5323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A54594F9-A46F-C70D-556E-3E4A9C78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7" name="Slide Number Placeholder 2">
            <a:extLst>
              <a:ext uri="{FF2B5EF4-FFF2-40B4-BE49-F238E27FC236}">
                <a16:creationId xmlns:a16="http://schemas.microsoft.com/office/drawing/2014/main" id="{0E05775C-8C5F-BB93-9380-94564EEF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8830A03-EECB-8244-816F-881D0CACA80A}" type="slidenum">
              <a:rPr lang="en-US" altLang="en-US" sz="140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B7ACE2-2B69-B138-7C15-CE46D623E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8" y="992188"/>
            <a:ext cx="3094117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2.Thiết </a:t>
            </a:r>
            <a:r>
              <a:rPr lang="en-US" altLang="en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en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altLang="en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51AB5-6E8E-FEEC-52F3-27A9C05D70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346" y="1624876"/>
            <a:ext cx="2357564" cy="70788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/>
            <a:r>
              <a:rPr lang="en-US" alt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US" altLang="en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alt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alt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alt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alt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BD4308E-A088-9A8D-6305-055F17129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1515" name="Rectangle 7">
            <a:extLst>
              <a:ext uri="{FF2B5EF4-FFF2-40B4-BE49-F238E27FC236}">
                <a16:creationId xmlns:a16="http://schemas.microsoft.com/office/drawing/2014/main" id="{4F06DF9D-6002-2FCA-C2A4-637296AB4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3925888"/>
            <a:ext cx="7345363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endParaRPr lang="en-VN" altLang="en-VN"/>
          </a:p>
        </p:txBody>
      </p:sp>
      <p:pic>
        <p:nvPicPr>
          <p:cNvPr id="3" name="Picture 30">
            <a:extLst>
              <a:ext uri="{FF2B5EF4-FFF2-40B4-BE49-F238E27FC236}">
                <a16:creationId xmlns:a16="http://schemas.microsoft.com/office/drawing/2014/main" id="{6BF3B4B1-24AA-570A-BC42-394C92C54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41275"/>
            <a:ext cx="9715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C64094-53E1-D940-03EE-AA5C348B6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83497"/>
            <a:ext cx="4446056" cy="5222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90331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1D4940"/>
      </a:dk1>
      <a:lt1>
        <a:srgbClr val="FFFFFF"/>
      </a:lt1>
      <a:dk2>
        <a:srgbClr val="3F716F"/>
      </a:dk2>
      <a:lt2>
        <a:srgbClr val="C0C0C0"/>
      </a:lt2>
      <a:accent1>
        <a:srgbClr val="669E86"/>
      </a:accent1>
      <a:accent2>
        <a:srgbClr val="A2CAB4"/>
      </a:accent2>
      <a:accent3>
        <a:srgbClr val="FFFFFF"/>
      </a:accent3>
      <a:accent4>
        <a:srgbClr val="173D35"/>
      </a:accent4>
      <a:accent5>
        <a:srgbClr val="B8CCC3"/>
      </a:accent5>
      <a:accent6>
        <a:srgbClr val="92B7A3"/>
      </a:accent6>
      <a:hlink>
        <a:srgbClr val="8CA35F"/>
      </a:hlink>
      <a:folHlink>
        <a:srgbClr val="C1B05D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Office Theme 1">
        <a:dk1>
          <a:srgbClr val="1D4940"/>
        </a:dk1>
        <a:lt1>
          <a:srgbClr val="FFFFFF"/>
        </a:lt1>
        <a:dk2>
          <a:srgbClr val="3F716F"/>
        </a:dk2>
        <a:lt2>
          <a:srgbClr val="C0C0C0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93575"/>
        </a:dk1>
        <a:lt1>
          <a:srgbClr val="FFFFFF"/>
        </a:lt1>
        <a:dk2>
          <a:srgbClr val="000066"/>
        </a:dk2>
        <a:lt2>
          <a:srgbClr val="808080"/>
        </a:lt2>
        <a:accent1>
          <a:srgbClr val="4B92E1"/>
        </a:accent1>
        <a:accent2>
          <a:srgbClr val="99CCFF"/>
        </a:accent2>
        <a:accent3>
          <a:srgbClr val="FFFFFF"/>
        </a:accent3>
        <a:accent4>
          <a:srgbClr val="062C63"/>
        </a:accent4>
        <a:accent5>
          <a:srgbClr val="B1C7EE"/>
        </a:accent5>
        <a:accent6>
          <a:srgbClr val="8AB9E7"/>
        </a:accent6>
        <a:hlink>
          <a:srgbClr val="0066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B4C5B"/>
        </a:dk1>
        <a:lt1>
          <a:srgbClr val="FFFFFF"/>
        </a:lt1>
        <a:dk2>
          <a:srgbClr val="000000"/>
        </a:dk2>
        <a:lt2>
          <a:srgbClr val="969696"/>
        </a:lt2>
        <a:accent1>
          <a:srgbClr val="E3BE05"/>
        </a:accent1>
        <a:accent2>
          <a:srgbClr val="81C200"/>
        </a:accent2>
        <a:accent3>
          <a:srgbClr val="FFFFFF"/>
        </a:accent3>
        <a:accent4>
          <a:srgbClr val="08404C"/>
        </a:accent4>
        <a:accent5>
          <a:srgbClr val="EFDBAA"/>
        </a:accent5>
        <a:accent6>
          <a:srgbClr val="74B0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cdb2004158l</Template>
  <TotalTime>8972</TotalTime>
  <Words>925</Words>
  <Application>Microsoft Macintosh PowerPoint</Application>
  <PresentationFormat>On-screen Show (4:3)</PresentationFormat>
  <Paragraphs>114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Times New Roman</vt:lpstr>
      <vt:lpstr>Verdana</vt:lpstr>
      <vt:lpstr>Wingdings</vt:lpstr>
      <vt:lpstr>Office Theme</vt:lpstr>
      <vt:lpstr>XÂY DỰNG WEBSITE BÁN LAPTOP</vt:lpstr>
      <vt:lpstr>Mục Lục</vt:lpstr>
      <vt:lpstr>Giới Thiệu Đề Tài</vt:lpstr>
      <vt:lpstr>Giới Thiệu Đề Tài</vt:lpstr>
      <vt:lpstr>Cơ Sở Lý Thuyết</vt:lpstr>
      <vt:lpstr>Cơ Sở Lý Thuyết</vt:lpstr>
      <vt:lpstr>Cơ Sở Lý Thuyết</vt:lpstr>
      <vt:lpstr>Phân Tích Và Thiết Kế</vt:lpstr>
      <vt:lpstr>Phân Tích Và Thiết Kế</vt:lpstr>
      <vt:lpstr>Phân Tích Và Thiết Kế</vt:lpstr>
      <vt:lpstr>Phân Tích Và Thiết Kế</vt:lpstr>
      <vt:lpstr>Phân Tích Và Thiết Kế</vt:lpstr>
      <vt:lpstr>Kết Luận</vt:lpstr>
      <vt:lpstr>Kết Luận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Admin</dc:creator>
  <cp:lastModifiedBy>Microsoft Office User</cp:lastModifiedBy>
  <cp:revision>164</cp:revision>
  <dcterms:created xsi:type="dcterms:W3CDTF">2015-11-29T04:25:30Z</dcterms:created>
  <dcterms:modified xsi:type="dcterms:W3CDTF">2022-12-29T22:58:27Z</dcterms:modified>
</cp:coreProperties>
</file>